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5.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6.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7.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8.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91" r:id="rId5"/>
    <p:sldMasterId id="2147483711" r:id="rId6"/>
    <p:sldMasterId id="2147483752" r:id="rId7"/>
    <p:sldMasterId id="2147483783" r:id="rId8"/>
    <p:sldMasterId id="2147483802" r:id="rId9"/>
    <p:sldMasterId id="2147483872" r:id="rId10"/>
    <p:sldMasterId id="2147483892" r:id="rId11"/>
    <p:sldMasterId id="2147483953" r:id="rId12"/>
  </p:sldMasterIdLst>
  <p:notesMasterIdLst>
    <p:notesMasterId r:id="rId23"/>
  </p:notesMasterIdLst>
  <p:sldIdLst>
    <p:sldId id="294" r:id="rId13"/>
    <p:sldId id="310" r:id="rId14"/>
    <p:sldId id="299" r:id="rId15"/>
    <p:sldId id="300" r:id="rId16"/>
    <p:sldId id="301" r:id="rId17"/>
    <p:sldId id="302" r:id="rId18"/>
    <p:sldId id="311" r:id="rId19"/>
    <p:sldId id="296" r:id="rId20"/>
    <p:sldId id="303" r:id="rId21"/>
    <p:sldId id="312"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2C06D15-15D3-4AA9-8808-5B38C7592396}">
          <p14:sldIdLst>
            <p14:sldId id="294"/>
            <p14:sldId id="310"/>
            <p14:sldId id="299"/>
            <p14:sldId id="300"/>
            <p14:sldId id="301"/>
            <p14:sldId id="302"/>
            <p14:sldId id="311"/>
            <p14:sldId id="296"/>
            <p14:sldId id="303"/>
            <p14:sldId id="312"/>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3BCA506-35AF-82E6-1611-0754871B3609}" name="Monique Menezes" initials="MM" userId="S::monique.menezes@zoomrx.com::ed2b252a-7484-412c-bbb0-30ea8343f6f9" providerId="AD"/>
  <p188:author id="{0773F81B-8ED7-11DA-8C9C-ABDCF80ED973}" name="Andrew Nassau" initials="AN" userId="S::Andrew.Nassau@zoomrx.com::8baa9628-4022-4f06-9fe1-05ae963a870f" providerId="AD"/>
  <p188:author id="{4F0F705F-2DDA-DBA3-E7A3-E82407E4D6BA}" name="Manoj Hariharaputhiran" initials="MH" userId="S::manoj.hariharaputhiran@zoomrx.com::b0823edf-c41a-4f2c-a527-aafb4602cb04" providerId="AD"/>
  <p188:author id="{30B9EC70-5CA7-2A90-3779-448696C89253}" name="Varsha Sundaram" initials="VS" userId="S::varsha.sundaram@zoomrx.com::c3a71286-b988-4037-ac38-8ee2e3847a87" providerId="AD"/>
  <p188:author id="{3D5DF19A-012A-4E85-BF08-0F7DA92E6944}" name="Kinga Zapert" initials="KZ" userId="S::kinga.zapert@zoomrx.com::0a434eb2-72db-4334-b13b-31bcbd1815ef" providerId="AD"/>
  <p188:author id="{A14214E7-906C-287E-2E8B-C6DB3DE9B6EF}" name="Anusha Ganne" initials="AG" userId="S::anusha.ganne@zoomrx.com::ec615e3b-5df5-46ba-9df9-8b3845b4ae4e"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02DB7"/>
    <a:srgbClr val="7F7F7F"/>
    <a:srgbClr val="060F3E"/>
    <a:srgbClr val="788DF3"/>
    <a:srgbClr val="0B1E7A"/>
    <a:srgbClr val="6273C7"/>
    <a:srgbClr val="000000"/>
    <a:srgbClr val="0E269E"/>
    <a:srgbClr val="09175F"/>
    <a:srgbClr val="0C218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4E78BD-D86B-4662-B4C3-3E26385F07EE}" v="4" dt="2025-11-24T13:50:29.40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38" autoAdjust="0"/>
    <p:restoredTop sz="92579" autoAdjust="0"/>
  </p:normalViewPr>
  <p:slideViewPr>
    <p:cSldViewPr snapToGrid="0">
      <p:cViewPr varScale="1">
        <p:scale>
          <a:sx n="68" d="100"/>
          <a:sy n="68" d="100"/>
        </p:scale>
        <p:origin x="624" y="1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9.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4.xml"/><Relationship Id="rId20" Type="http://schemas.openxmlformats.org/officeDocument/2006/relationships/slide" Target="slides/slide8.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Master" Target="slideMasters/slideMaster7.xml"/><Relationship Id="rId19" Type="http://schemas.openxmlformats.org/officeDocument/2006/relationships/slide" Target="slides/slide7.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rgbClr val="060F3E"/>
              </a:solidFill>
              <a:ln w="19050">
                <a:solidFill>
                  <a:schemeClr val="lt1"/>
                </a:solidFill>
              </a:ln>
              <a:effectLst/>
            </c:spPr>
            <c:extLst>
              <c:ext xmlns:c16="http://schemas.microsoft.com/office/drawing/2014/chart" uri="{C3380CC4-5D6E-409C-BE32-E72D297353CC}">
                <c16:uniqueId val="{00000002-AE46-4F2B-8A5F-0E24F0CBDC79}"/>
              </c:ext>
            </c:extLst>
          </c:dPt>
          <c:dPt>
            <c:idx val="1"/>
            <c:bubble3D val="0"/>
            <c:spPr>
              <a:solidFill>
                <a:srgbClr val="0B1E7A"/>
              </a:solidFill>
              <a:ln w="19050">
                <a:solidFill>
                  <a:schemeClr val="lt1"/>
                </a:solidFill>
              </a:ln>
              <a:effectLst/>
            </c:spPr>
            <c:extLst>
              <c:ext xmlns:c16="http://schemas.microsoft.com/office/drawing/2014/chart" uri="{C3380CC4-5D6E-409C-BE32-E72D297353CC}">
                <c16:uniqueId val="{00000003-AE46-4F2B-8A5F-0E24F0CBDC79}"/>
              </c:ext>
            </c:extLst>
          </c:dPt>
          <c:dPt>
            <c:idx val="2"/>
            <c:bubble3D val="0"/>
            <c:spPr>
              <a:solidFill>
                <a:srgbClr val="102DB7"/>
              </a:solidFill>
              <a:ln w="19050">
                <a:solidFill>
                  <a:schemeClr val="lt1"/>
                </a:solidFill>
              </a:ln>
              <a:effectLst/>
            </c:spPr>
            <c:extLst>
              <c:ext xmlns:c16="http://schemas.microsoft.com/office/drawing/2014/chart" uri="{C3380CC4-5D6E-409C-BE32-E72D297353CC}">
                <c16:uniqueId val="{00000004-AE46-4F2B-8A5F-0E24F0CBDC79}"/>
              </c:ext>
            </c:extLst>
          </c:dPt>
          <c:dPt>
            <c:idx val="3"/>
            <c:bubble3D val="0"/>
            <c:spPr>
              <a:solidFill>
                <a:srgbClr val="788DF3"/>
              </a:solidFill>
              <a:ln w="19050">
                <a:solidFill>
                  <a:schemeClr val="lt1"/>
                </a:solidFill>
              </a:ln>
              <a:effectLst/>
            </c:spPr>
            <c:extLst>
              <c:ext xmlns:c16="http://schemas.microsoft.com/office/drawing/2014/chart" uri="{C3380CC4-5D6E-409C-BE32-E72D297353CC}">
                <c16:uniqueId val="{00000005-AE46-4F2B-8A5F-0E24F0CBDC79}"/>
              </c:ext>
            </c:extLst>
          </c:dPt>
          <c:dPt>
            <c:idx val="4"/>
            <c:bubble3D val="0"/>
            <c:spPr>
              <a:solidFill>
                <a:schemeClr val="tx1">
                  <a:lumMod val="50000"/>
                </a:schemeClr>
              </a:solidFill>
              <a:ln w="19050">
                <a:solidFill>
                  <a:schemeClr val="lt1"/>
                </a:solidFill>
              </a:ln>
              <a:effectLst/>
            </c:spPr>
            <c:extLst>
              <c:ext xmlns:c16="http://schemas.microsoft.com/office/drawing/2014/chart" uri="{C3380CC4-5D6E-409C-BE32-E72D297353CC}">
                <c16:uniqueId val="{00000006-AE46-4F2B-8A5F-0E24F0CBDC79}"/>
              </c:ext>
            </c:extLst>
          </c:dPt>
          <c:dPt>
            <c:idx val="5"/>
            <c:bubble3D val="0"/>
            <c:spPr>
              <a:noFill/>
              <a:ln w="19050">
                <a:noFill/>
              </a:ln>
              <a:effectLst/>
            </c:spPr>
            <c:extLst>
              <c:ext xmlns:c16="http://schemas.microsoft.com/office/drawing/2014/chart" uri="{C3380CC4-5D6E-409C-BE32-E72D297353CC}">
                <c16:uniqueId val="{00000001-AE46-4F2B-8A5F-0E24F0CBDC79}"/>
              </c:ext>
            </c:extLst>
          </c:dPt>
          <c:cat>
            <c:strRef>
              <c:f>Sheet1!$A$2:$A$7</c:f>
              <c:strCache>
                <c:ptCount val="4"/>
                <c:pt idx="0">
                  <c:v>1st Qtr</c:v>
                </c:pt>
                <c:pt idx="1">
                  <c:v>2nd Qtr</c:v>
                </c:pt>
                <c:pt idx="2">
                  <c:v>3rd Qtr</c:v>
                </c:pt>
                <c:pt idx="3">
                  <c:v>4th Qtr</c:v>
                </c:pt>
              </c:strCache>
            </c:strRef>
          </c:cat>
          <c:val>
            <c:numRef>
              <c:f>Sheet1!$B$2:$B$7</c:f>
              <c:numCache>
                <c:formatCode>General</c:formatCode>
                <c:ptCount val="6"/>
                <c:pt idx="0">
                  <c:v>0.11000000000000001</c:v>
                </c:pt>
                <c:pt idx="1">
                  <c:v>0.11000000000000001</c:v>
                </c:pt>
                <c:pt idx="2">
                  <c:v>0.11000000000000001</c:v>
                </c:pt>
                <c:pt idx="3">
                  <c:v>0.11000000000000001</c:v>
                </c:pt>
                <c:pt idx="4">
                  <c:v>0.11000000000000001</c:v>
                </c:pt>
                <c:pt idx="5" formatCode="0%">
                  <c:v>0.44999999999999996</c:v>
                </c:pt>
              </c:numCache>
            </c:numRef>
          </c:val>
          <c:extLst>
            <c:ext xmlns:c16="http://schemas.microsoft.com/office/drawing/2014/chart" uri="{C3380CC4-5D6E-409C-BE32-E72D297353CC}">
              <c16:uniqueId val="{00000000-AE46-4F2B-8A5F-0E24F0CBDC79}"/>
            </c:ext>
          </c:extLst>
        </c:ser>
        <c:dLbls>
          <c:showLegendKey val="0"/>
          <c:showVal val="0"/>
          <c:showCatName val="0"/>
          <c:showSerName val="0"/>
          <c:showPercent val="0"/>
          <c:showBubbleSize val="0"/>
          <c:showLeaderLines val="1"/>
        </c:dLbls>
        <c:firstSliceAng val="354"/>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2033605407418686"/>
          <c:y val="0.17403144639066762"/>
          <c:w val="0.3220710584612822"/>
          <c:h val="0.91887296016598463"/>
        </c:manualLayout>
      </c:layout>
      <c:doughnutChart>
        <c:varyColors val="1"/>
        <c:ser>
          <c:idx val="0"/>
          <c:order val="0"/>
          <c:tx>
            <c:strRef>
              <c:f>Sheet1!$B$1</c:f>
              <c:strCache>
                <c:ptCount val="1"/>
                <c:pt idx="0">
                  <c:v>Sales</c:v>
                </c:pt>
              </c:strCache>
            </c:strRef>
          </c:tx>
          <c:spPr>
            <a:solidFill>
              <a:schemeClr val="accent3"/>
            </a:solidFill>
            <a:ln>
              <a:noFill/>
            </a:ln>
          </c:spPr>
          <c:dPt>
            <c:idx val="0"/>
            <c:bubble3D val="0"/>
            <c:spPr>
              <a:solidFill>
                <a:srgbClr val="FFCA41"/>
              </a:solidFill>
              <a:ln w="19050">
                <a:noFill/>
              </a:ln>
              <a:effectLst/>
            </c:spPr>
            <c:extLst>
              <c:ext xmlns:c16="http://schemas.microsoft.com/office/drawing/2014/chart" uri="{C3380CC4-5D6E-409C-BE32-E72D297353CC}">
                <c16:uniqueId val="{00000001-5430-4C9A-AEB6-A3D9D8E8E7EB}"/>
              </c:ext>
            </c:extLst>
          </c:dPt>
          <c:dPt>
            <c:idx val="1"/>
            <c:bubble3D val="0"/>
            <c:spPr>
              <a:solidFill>
                <a:srgbClr val="795DED"/>
              </a:solidFill>
              <a:ln w="19050">
                <a:noFill/>
              </a:ln>
              <a:effectLst/>
            </c:spPr>
            <c:extLst>
              <c:ext xmlns:c16="http://schemas.microsoft.com/office/drawing/2014/chart" uri="{C3380CC4-5D6E-409C-BE32-E72D297353CC}">
                <c16:uniqueId val="{00000003-5430-4C9A-AEB6-A3D9D8E8E7EB}"/>
              </c:ext>
            </c:extLst>
          </c:dPt>
          <c:dLbls>
            <c:dLbl>
              <c:idx val="0"/>
              <c:layout>
                <c:manualLayout>
                  <c:x val="9.2263073260544157E-2"/>
                  <c:y val="4.51760468367366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430-4C9A-AEB6-A3D9D8E8E7EB}"/>
                </c:ext>
              </c:extLst>
            </c:dLbl>
            <c:dLbl>
              <c:idx val="1"/>
              <c:layout>
                <c:manualLayout>
                  <c:x val="-8.0228759356994916E-2"/>
                  <c:y val="-7.099093074344324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430-4C9A-AEB6-A3D9D8E8E7EB}"/>
                </c:ext>
              </c:extLst>
            </c:dLbl>
            <c:spPr>
              <a:noFill/>
              <a:ln>
                <a:noFill/>
              </a:ln>
              <a:effectLst/>
            </c:spPr>
            <c:txPr>
              <a:bodyPr rot="0" spcFirstLastPara="1" vertOverflow="ellipsis" vert="horz" wrap="square" anchor="ctr" anchorCtr="1"/>
              <a:lstStyle/>
              <a:p>
                <a:pPr>
                  <a:defRPr sz="11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Rheumatology</c:v>
                </c:pt>
                <c:pt idx="1">
                  <c:v>Dermatology</c:v>
                </c:pt>
              </c:strCache>
            </c:strRef>
          </c:cat>
          <c:val>
            <c:numRef>
              <c:f>Sheet1!$B$2:$B$3</c:f>
              <c:numCache>
                <c:formatCode>0%</c:formatCode>
                <c:ptCount val="2"/>
                <c:pt idx="0">
                  <c:v>0.58536585365853655</c:v>
                </c:pt>
                <c:pt idx="1">
                  <c:v>0.41463414634146339</c:v>
                </c:pt>
              </c:numCache>
            </c:numRef>
          </c:val>
          <c:extLst>
            <c:ext xmlns:c16="http://schemas.microsoft.com/office/drawing/2014/chart" uri="{C3380CC4-5D6E-409C-BE32-E72D297353CC}">
              <c16:uniqueId val="{00000004-5430-4C9A-AEB6-A3D9D8E8E7EB}"/>
            </c:ext>
          </c:extLst>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600" b="1">
          <a:solidFill>
            <a:schemeClr val="tx1">
              <a:lumMod val="85000"/>
              <a:lumOff val="15000"/>
            </a:schemeClr>
          </a:solidFill>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FDCC69-204A-4BB7-8327-648A37EC3DD9}" type="datetimeFigureOut">
              <a:rPr lang="en-IN" smtClean="0"/>
              <a:t>24-11-2025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F1680C-80BC-476D-90EE-DF33B8E16A23}" type="slidenum">
              <a:rPr lang="en-IN" smtClean="0"/>
              <a:t>‹#›</a:t>
            </a:fld>
            <a:endParaRPr lang="en-IN"/>
          </a:p>
        </p:txBody>
      </p:sp>
    </p:spTree>
    <p:extLst>
      <p:ext uri="{BB962C8B-B14F-4D97-AF65-F5344CB8AC3E}">
        <p14:creationId xmlns:p14="http://schemas.microsoft.com/office/powerpoint/2010/main" val="19229627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A60528-F6BE-E245-B113-0F6DABDE379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112897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dirty="0"/>
              <a:t>French to English translation: </a:t>
            </a:r>
            <a:br>
              <a:rPr lang="en-IN" dirty="0"/>
            </a:br>
            <a:r>
              <a:rPr lang="en-US" sz="1200" kern="0" dirty="0">
                <a:solidFill>
                  <a:srgbClr val="FFFFFF"/>
                </a:solidFill>
              </a:rPr>
              <a:t>Insufficient efficacy with patients who remain with active lupus and who still present with minimal or moderate flares while on treatment. And you often have quite poor tolerance to long-term corticosteroids, also immunosuppressants, general ones I mean</a:t>
            </a:r>
            <a:endParaRPr lang="en-IN" sz="1200" kern="0" dirty="0">
              <a:solidFill>
                <a:srgbClr val="FFFFFF"/>
              </a:solidFill>
            </a:endParaRPr>
          </a:p>
          <a:p>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F1680C-80BC-476D-90EE-DF33B8E16A23}"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0862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IN" dirty="0"/>
              <a:t>German to English translation: </a:t>
            </a:r>
          </a:p>
          <a:p>
            <a:pPr rtl="0"/>
            <a:r>
              <a:rPr lang="en-US" sz="1200" b="0" i="0" kern="1200" dirty="0">
                <a:solidFill>
                  <a:schemeClr val="tx1"/>
                </a:solidFill>
                <a:effectLst/>
                <a:latin typeface="+mn-lt"/>
                <a:ea typeface="+mn-ea"/>
                <a:cs typeface="+mn-cs"/>
              </a:rPr>
              <a:t>Good response to nephrological involvement, but poor response to fatigue symptoms and concentration difficulties.</a:t>
            </a:r>
          </a:p>
          <a:p>
            <a:br>
              <a:rPr lang="en-US" sz="1200" b="0" i="0" kern="1200" dirty="0">
                <a:solidFill>
                  <a:schemeClr val="tx1"/>
                </a:solidFill>
                <a:effectLst/>
                <a:latin typeface="+mn-lt"/>
                <a:ea typeface="+mn-ea"/>
                <a:cs typeface="+mn-cs"/>
              </a:rPr>
            </a:br>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F1680C-80BC-476D-90EE-DF33B8E16A23}"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70200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8.xml"/><Relationship Id="rId5" Type="http://schemas.openxmlformats.org/officeDocument/2006/relationships/image" Target="../media/image10.png"/><Relationship Id="rId4" Type="http://schemas.openxmlformats.org/officeDocument/2006/relationships/image" Target="../media/image2.png"/></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8.xml"/><Relationship Id="rId4" Type="http://schemas.openxmlformats.org/officeDocument/2006/relationships/image" Target="../media/image10.png"/></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5.xml"/><Relationship Id="rId5" Type="http://schemas.openxmlformats.org/officeDocument/2006/relationships/image" Target="../media/image10.png"/><Relationship Id="rId4" Type="http://schemas.openxmlformats.org/officeDocument/2006/relationships/image" Target="../media/image2.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5.xml"/><Relationship Id="rId4" Type="http://schemas.openxmlformats.org/officeDocument/2006/relationships/image" Target="../media/image10.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Generic Cover Slide">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5AD6E1E0-661D-FA55-3664-20229F8C0CCA}"/>
              </a:ext>
            </a:extLst>
          </p:cNvPr>
          <p:cNvPicPr>
            <a:picLocks noChangeAspect="1"/>
          </p:cNvPicPr>
          <p:nvPr userDrawn="1"/>
        </p:nvPicPr>
        <p:blipFill>
          <a:blip r:embed="rId2"/>
          <a:stretch>
            <a:fillRect/>
          </a:stretch>
        </p:blipFill>
        <p:spPr>
          <a:xfrm>
            <a:off x="1019105" y="5094178"/>
            <a:ext cx="1919998" cy="576000"/>
          </a:xfrm>
          <a:prstGeom prst="rect">
            <a:avLst/>
          </a:prstGeom>
        </p:spPr>
      </p:pic>
      <p:sp>
        <p:nvSpPr>
          <p:cNvPr id="2" name="Title 1">
            <a:extLst>
              <a:ext uri="{FF2B5EF4-FFF2-40B4-BE49-F238E27FC236}">
                <a16:creationId xmlns:a16="http://schemas.microsoft.com/office/drawing/2014/main" id="{4A9562B4-44AE-0EDA-763F-F6974A9DB574}"/>
              </a:ext>
            </a:extLst>
          </p:cNvPr>
          <p:cNvSpPr>
            <a:spLocks noGrp="1"/>
          </p:cNvSpPr>
          <p:nvPr>
            <p:ph type="ctrTitle"/>
          </p:nvPr>
        </p:nvSpPr>
        <p:spPr>
          <a:xfrm>
            <a:off x="1031631" y="1155120"/>
            <a:ext cx="4067907" cy="1175359"/>
          </a:xfrm>
        </p:spPr>
        <p:txBody>
          <a:bodyPr anchor="b">
            <a:noAutofit/>
          </a:bodyPr>
          <a:lstStyle>
            <a:lvl1pPr algn="l" defTabSz="914400" rtl="0" eaLnBrk="1" latinLnBrk="0" hangingPunct="1">
              <a:lnSpc>
                <a:spcPct val="90000"/>
              </a:lnSpc>
              <a:spcBef>
                <a:spcPct val="0"/>
              </a:spcBef>
              <a:buNone/>
              <a:defRPr lang="en-US" sz="36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385DCB25-99FC-6576-9C85-387233443AEF}"/>
              </a:ext>
            </a:extLst>
          </p:cNvPr>
          <p:cNvSpPr>
            <a:spLocks noGrp="1"/>
          </p:cNvSpPr>
          <p:nvPr>
            <p:ph type="subTitle" idx="1"/>
          </p:nvPr>
        </p:nvSpPr>
        <p:spPr>
          <a:xfrm>
            <a:off x="1031632" y="2633755"/>
            <a:ext cx="3892060" cy="656746"/>
          </a:xfrm>
        </p:spPr>
        <p:txBody>
          <a:bodyPr>
            <a:noAutofit/>
          </a:bodyPr>
          <a:lstStyle>
            <a:lvl1pPr marL="0" indent="0" algn="l">
              <a:lnSpc>
                <a:spcPct val="100000"/>
              </a:lnSpc>
              <a:buNone/>
              <a:defRPr sz="1600" b="0" i="0">
                <a:latin typeface="Manrope Ligh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2" name="Text Placeholder 11">
            <a:extLst>
              <a:ext uri="{FF2B5EF4-FFF2-40B4-BE49-F238E27FC236}">
                <a16:creationId xmlns:a16="http://schemas.microsoft.com/office/drawing/2014/main" id="{B513244B-5D39-4D3A-DB1E-EAED04E24C71}"/>
              </a:ext>
            </a:extLst>
          </p:cNvPr>
          <p:cNvSpPr>
            <a:spLocks noGrp="1"/>
          </p:cNvSpPr>
          <p:nvPr>
            <p:ph type="body" sz="quarter" idx="10" hasCustomPrompt="1"/>
          </p:nvPr>
        </p:nvSpPr>
        <p:spPr>
          <a:xfrm>
            <a:off x="1031631" y="3624332"/>
            <a:ext cx="1633781" cy="258532"/>
          </a:xfrm>
          <a:noFill/>
        </p:spPr>
        <p:txBody>
          <a:bodyPr wrap="none" rtlCol="0">
            <a:spAutoFit/>
          </a:bodyPr>
          <a:lstStyle>
            <a:lvl1pPr marL="0" indent="0">
              <a:buNone/>
              <a:defRPr lang="en-GB" sz="1200" b="1" spc="300" dirty="0" smtClean="0">
                <a:solidFill>
                  <a:srgbClr val="5C5C7D"/>
                </a:solidFill>
              </a:defRPr>
            </a:lvl1pPr>
            <a:lvl2pPr marL="228600" indent="0">
              <a:buNone/>
              <a:defRPr lang="en-GB" sz="1800" dirty="0" smtClean="0">
                <a:latin typeface="+mn-lt"/>
              </a:defRPr>
            </a:lvl2pPr>
            <a:lvl3pPr>
              <a:defRPr lang="en-GB" sz="1800" dirty="0" smtClean="0">
                <a:latin typeface="+mn-lt"/>
              </a:defRPr>
            </a:lvl3pPr>
            <a:lvl4pPr>
              <a:defRPr lang="en-GB" sz="1800" dirty="0" smtClean="0">
                <a:latin typeface="+mn-lt"/>
              </a:defRPr>
            </a:lvl4pPr>
            <a:lvl5pPr>
              <a:defRPr lang="en-US" sz="1800" dirty="0">
                <a:latin typeface="+mn-lt"/>
              </a:defRPr>
            </a:lvl5pPr>
          </a:lstStyle>
          <a:p>
            <a:pPr marL="0" lvl="0"/>
            <a:r>
              <a:rPr lang="en-GB"/>
              <a:t>MONTH, YEAR</a:t>
            </a:r>
          </a:p>
        </p:txBody>
      </p:sp>
      <p:pic>
        <p:nvPicPr>
          <p:cNvPr id="15" name="Picture 14">
            <a:extLst>
              <a:ext uri="{FF2B5EF4-FFF2-40B4-BE49-F238E27FC236}">
                <a16:creationId xmlns:a16="http://schemas.microsoft.com/office/drawing/2014/main" id="{9F68B4BC-6974-1D9F-2F3B-FC5CA5699E5F}"/>
              </a:ext>
            </a:extLst>
          </p:cNvPr>
          <p:cNvPicPr>
            <a:picLocks noChangeAspect="1"/>
          </p:cNvPicPr>
          <p:nvPr userDrawn="1"/>
        </p:nvPicPr>
        <p:blipFill>
          <a:blip r:embed="rId3"/>
          <a:srcRect/>
          <a:stretch/>
        </p:blipFill>
        <p:spPr>
          <a:xfrm>
            <a:off x="5683250" y="0"/>
            <a:ext cx="6508750" cy="6858000"/>
          </a:xfrm>
          <a:prstGeom prst="rect">
            <a:avLst/>
          </a:prstGeom>
        </p:spPr>
      </p:pic>
    </p:spTree>
    <p:extLst>
      <p:ext uri="{BB962C8B-B14F-4D97-AF65-F5344CB8AC3E}">
        <p14:creationId xmlns:p14="http://schemas.microsoft.com/office/powerpoint/2010/main" val="25851061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ards with icons (1)">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6EAAFE-2967-40ED-7591-5AB167BAA909}"/>
              </a:ext>
            </a:extLst>
          </p:cNvPr>
          <p:cNvSpPr/>
          <p:nvPr userDrawn="1"/>
        </p:nvSpPr>
        <p:spPr>
          <a:xfrm>
            <a:off x="0" y="0"/>
            <a:ext cx="12192000" cy="1195754"/>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D3EAB4-8F43-93F5-D469-DDA52A6C5281}"/>
              </a:ext>
            </a:extLst>
          </p:cNvPr>
          <p:cNvSpPr>
            <a:spLocks noGrp="1"/>
          </p:cNvSpPr>
          <p:nvPr>
            <p:ph type="title"/>
          </p:nvPr>
        </p:nvSpPr>
        <p:spPr/>
        <p:txBody>
          <a:bodyPr>
            <a:normAutofit/>
          </a:bodyPr>
          <a:lstStyle>
            <a:lvl1pPr algn="ctr" defTabSz="914400" rtl="0" eaLnBrk="1" latinLnBrk="0" hangingPunct="1">
              <a:lnSpc>
                <a:spcPct val="9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14" name="Content Placeholder 5">
            <a:extLst>
              <a:ext uri="{FF2B5EF4-FFF2-40B4-BE49-F238E27FC236}">
                <a16:creationId xmlns:a16="http://schemas.microsoft.com/office/drawing/2014/main" id="{82C2B56F-0264-F189-61E9-1839A46AACA0}"/>
              </a:ext>
            </a:extLst>
          </p:cNvPr>
          <p:cNvSpPr>
            <a:spLocks noGrp="1"/>
          </p:cNvSpPr>
          <p:nvPr>
            <p:ph sz="quarter" idx="15"/>
          </p:nvPr>
        </p:nvSpPr>
        <p:spPr>
          <a:xfrm>
            <a:off x="832339" y="1313230"/>
            <a:ext cx="10515600" cy="503847"/>
          </a:xfrm>
        </p:spPr>
        <p:txBody>
          <a:bodyPr>
            <a:noAutofit/>
          </a:bodyPr>
          <a:lstStyle>
            <a:lvl1pPr marL="0" indent="0" algn="ctr">
              <a:buNone/>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3" name="Oval 2">
            <a:extLst>
              <a:ext uri="{FF2B5EF4-FFF2-40B4-BE49-F238E27FC236}">
                <a16:creationId xmlns:a16="http://schemas.microsoft.com/office/drawing/2014/main" id="{EE227378-E5F7-F46C-5089-FAC5D8568E7C}"/>
              </a:ext>
            </a:extLst>
          </p:cNvPr>
          <p:cNvSpPr/>
          <p:nvPr userDrawn="1"/>
        </p:nvSpPr>
        <p:spPr>
          <a:xfrm>
            <a:off x="1212013" y="2368199"/>
            <a:ext cx="1055077" cy="1055077"/>
          </a:xfrm>
          <a:prstGeom prst="ellipse">
            <a:avLst/>
          </a:prstGeom>
          <a:solidFill>
            <a:schemeClr val="bg1"/>
          </a:solidFill>
          <a:ln>
            <a:solidFill>
              <a:schemeClr val="accent6"/>
            </a:solidFill>
          </a:ln>
          <a:effectLst/>
        </p:spPr>
        <p:txBody>
          <a:bodyPr vert="horz" lIns="91440" tIns="45720" rIns="91440" bIns="45720" rtlCol="0" anchor="ctr">
            <a:noAutofit/>
          </a:bodyPr>
          <a:lstStyle/>
          <a:p>
            <a:pPr marL="228600" lvl="0" indent="-228600">
              <a:lnSpc>
                <a:spcPct val="90000"/>
              </a:lnSpc>
              <a:spcBef>
                <a:spcPts val="1000"/>
              </a:spcBef>
              <a:buFont typeface="Arial" panose="020B0604020202020204" pitchFamily="34" charset="0"/>
              <a:buChar char="•"/>
            </a:pPr>
            <a:endParaRPr lang="en-US" sz="1200" baseline="0">
              <a:solidFill>
                <a:schemeClr val="tx1"/>
              </a:solidFill>
              <a:latin typeface="Manrope" pitchFamily="2" charset="0"/>
            </a:endParaRPr>
          </a:p>
        </p:txBody>
      </p:sp>
      <p:sp>
        <p:nvSpPr>
          <p:cNvPr id="4" name="Oval 3">
            <a:extLst>
              <a:ext uri="{FF2B5EF4-FFF2-40B4-BE49-F238E27FC236}">
                <a16:creationId xmlns:a16="http://schemas.microsoft.com/office/drawing/2014/main" id="{A0FA4B6E-0038-28ED-8935-135AFA4CE8A9}"/>
              </a:ext>
            </a:extLst>
          </p:cNvPr>
          <p:cNvSpPr/>
          <p:nvPr userDrawn="1"/>
        </p:nvSpPr>
        <p:spPr>
          <a:xfrm>
            <a:off x="7718320" y="2368199"/>
            <a:ext cx="1055077" cy="1055077"/>
          </a:xfrm>
          <a:prstGeom prst="ellipse">
            <a:avLst/>
          </a:prstGeom>
          <a:solidFill>
            <a:schemeClr val="bg1"/>
          </a:solidFill>
          <a:ln>
            <a:solidFill>
              <a:schemeClr val="accent6"/>
            </a:solidFill>
          </a:ln>
          <a:effectLst/>
        </p:spPr>
        <p:txBody>
          <a:bodyPr vert="horz" lIns="91440" tIns="45720" rIns="91440" bIns="45720" rtlCol="0" anchor="ctr">
            <a:noAutofit/>
          </a:bodyPr>
          <a:lstStyle/>
          <a:p>
            <a:pPr marL="228600" lvl="0" indent="-228600">
              <a:lnSpc>
                <a:spcPct val="90000"/>
              </a:lnSpc>
              <a:spcBef>
                <a:spcPts val="1000"/>
              </a:spcBef>
              <a:buFont typeface="Arial" panose="020B0604020202020204" pitchFamily="34" charset="0"/>
              <a:buChar char="•"/>
            </a:pPr>
            <a:endParaRPr lang="en-US" sz="1200" baseline="0">
              <a:solidFill>
                <a:schemeClr val="tx1"/>
              </a:solidFill>
              <a:latin typeface="Manrope" pitchFamily="2" charset="0"/>
            </a:endParaRPr>
          </a:p>
        </p:txBody>
      </p:sp>
      <p:sp>
        <p:nvSpPr>
          <p:cNvPr id="5" name="Oval 4">
            <a:extLst>
              <a:ext uri="{FF2B5EF4-FFF2-40B4-BE49-F238E27FC236}">
                <a16:creationId xmlns:a16="http://schemas.microsoft.com/office/drawing/2014/main" id="{54550CAB-8324-28E9-70B4-BA00A99A3235}"/>
              </a:ext>
            </a:extLst>
          </p:cNvPr>
          <p:cNvSpPr/>
          <p:nvPr userDrawn="1"/>
        </p:nvSpPr>
        <p:spPr>
          <a:xfrm>
            <a:off x="3380782" y="2368199"/>
            <a:ext cx="1055077" cy="1055077"/>
          </a:xfrm>
          <a:prstGeom prst="ellipse">
            <a:avLst/>
          </a:prstGeom>
          <a:solidFill>
            <a:schemeClr val="bg1"/>
          </a:solidFill>
          <a:ln>
            <a:solidFill>
              <a:schemeClr val="accent6"/>
            </a:solidFill>
          </a:ln>
          <a:effectLst/>
        </p:spPr>
        <p:txBody>
          <a:bodyPr vert="horz" lIns="91440" tIns="45720" rIns="91440" bIns="45720" rtlCol="0" anchor="ctr">
            <a:noAutofit/>
          </a:bodyPr>
          <a:lstStyle/>
          <a:p>
            <a:pPr marL="228600" lvl="0" indent="-228600">
              <a:lnSpc>
                <a:spcPct val="90000"/>
              </a:lnSpc>
              <a:spcBef>
                <a:spcPts val="1000"/>
              </a:spcBef>
              <a:buFont typeface="Arial" panose="020B0604020202020204" pitchFamily="34" charset="0"/>
              <a:buChar char="•"/>
            </a:pPr>
            <a:endParaRPr lang="en-US" sz="1200" baseline="0">
              <a:solidFill>
                <a:schemeClr val="tx1"/>
              </a:solidFill>
              <a:latin typeface="Manrope" pitchFamily="2" charset="0"/>
            </a:endParaRPr>
          </a:p>
        </p:txBody>
      </p:sp>
      <p:sp>
        <p:nvSpPr>
          <p:cNvPr id="7" name="Oval 6">
            <a:extLst>
              <a:ext uri="{FF2B5EF4-FFF2-40B4-BE49-F238E27FC236}">
                <a16:creationId xmlns:a16="http://schemas.microsoft.com/office/drawing/2014/main" id="{93DA1F57-B025-EBB0-B2C6-805D0560752D}"/>
              </a:ext>
            </a:extLst>
          </p:cNvPr>
          <p:cNvSpPr/>
          <p:nvPr userDrawn="1"/>
        </p:nvSpPr>
        <p:spPr>
          <a:xfrm>
            <a:off x="5549551" y="2368199"/>
            <a:ext cx="1055077" cy="1055077"/>
          </a:xfrm>
          <a:prstGeom prst="ellipse">
            <a:avLst/>
          </a:prstGeom>
          <a:solidFill>
            <a:schemeClr val="bg1"/>
          </a:solidFill>
          <a:ln>
            <a:solidFill>
              <a:schemeClr val="accent6"/>
            </a:solidFill>
          </a:ln>
          <a:effectLst/>
        </p:spPr>
        <p:txBody>
          <a:bodyPr vert="horz" lIns="91440" tIns="45720" rIns="91440" bIns="45720" rtlCol="0" anchor="ctr">
            <a:noAutofit/>
          </a:bodyPr>
          <a:lstStyle/>
          <a:p>
            <a:pPr marL="228600" lvl="0" indent="-228600">
              <a:lnSpc>
                <a:spcPct val="90000"/>
              </a:lnSpc>
              <a:spcBef>
                <a:spcPts val="1000"/>
              </a:spcBef>
              <a:buFont typeface="Arial" panose="020B0604020202020204" pitchFamily="34" charset="0"/>
              <a:buChar char="•"/>
            </a:pPr>
            <a:endParaRPr lang="en-US" sz="1200" baseline="0">
              <a:solidFill>
                <a:schemeClr val="tx1"/>
              </a:solidFill>
              <a:latin typeface="Manrope" pitchFamily="2" charset="0"/>
            </a:endParaRPr>
          </a:p>
        </p:txBody>
      </p:sp>
      <p:sp>
        <p:nvSpPr>
          <p:cNvPr id="8" name="Oval 7">
            <a:extLst>
              <a:ext uri="{FF2B5EF4-FFF2-40B4-BE49-F238E27FC236}">
                <a16:creationId xmlns:a16="http://schemas.microsoft.com/office/drawing/2014/main" id="{6230CF9E-31AF-DD4A-3F71-D023F3D652CB}"/>
              </a:ext>
            </a:extLst>
          </p:cNvPr>
          <p:cNvSpPr/>
          <p:nvPr userDrawn="1"/>
        </p:nvSpPr>
        <p:spPr>
          <a:xfrm>
            <a:off x="9887089" y="2368199"/>
            <a:ext cx="1055077" cy="1055077"/>
          </a:xfrm>
          <a:prstGeom prst="ellipse">
            <a:avLst/>
          </a:prstGeom>
          <a:solidFill>
            <a:schemeClr val="bg1"/>
          </a:solidFill>
          <a:ln>
            <a:solidFill>
              <a:schemeClr val="accent6"/>
            </a:solidFill>
          </a:ln>
          <a:effectLst/>
        </p:spPr>
        <p:txBody>
          <a:bodyPr vert="horz" lIns="91440" tIns="45720" rIns="91440" bIns="45720" rtlCol="0" anchor="ctr">
            <a:noAutofit/>
          </a:bodyPr>
          <a:lstStyle/>
          <a:p>
            <a:pPr marL="228600" lvl="0" indent="-228600">
              <a:lnSpc>
                <a:spcPct val="90000"/>
              </a:lnSpc>
              <a:spcBef>
                <a:spcPts val="1000"/>
              </a:spcBef>
              <a:buFont typeface="Arial" panose="020B0604020202020204" pitchFamily="34" charset="0"/>
              <a:buChar char="•"/>
            </a:pPr>
            <a:endParaRPr lang="en-US" sz="1200" baseline="0">
              <a:solidFill>
                <a:schemeClr val="tx1"/>
              </a:solidFill>
              <a:latin typeface="Manrope" pitchFamily="2" charset="0"/>
            </a:endParaRPr>
          </a:p>
        </p:txBody>
      </p:sp>
      <p:sp>
        <p:nvSpPr>
          <p:cNvPr id="9" name="Content Placeholder 5">
            <a:extLst>
              <a:ext uri="{FF2B5EF4-FFF2-40B4-BE49-F238E27FC236}">
                <a16:creationId xmlns:a16="http://schemas.microsoft.com/office/drawing/2014/main" id="{86E6D084-5A52-0A3A-918A-208EB7A3B4CD}"/>
              </a:ext>
            </a:extLst>
          </p:cNvPr>
          <p:cNvSpPr>
            <a:spLocks noGrp="1"/>
          </p:cNvSpPr>
          <p:nvPr>
            <p:ph sz="quarter" idx="10"/>
          </p:nvPr>
        </p:nvSpPr>
        <p:spPr>
          <a:xfrm>
            <a:off x="769468" y="3544866"/>
            <a:ext cx="1940169" cy="2931854"/>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6" name="Content Placeholder 5">
            <a:extLst>
              <a:ext uri="{FF2B5EF4-FFF2-40B4-BE49-F238E27FC236}">
                <a16:creationId xmlns:a16="http://schemas.microsoft.com/office/drawing/2014/main" id="{DC4DA439-89DD-0D21-0BD5-BE99285C5442}"/>
              </a:ext>
            </a:extLst>
          </p:cNvPr>
          <p:cNvSpPr>
            <a:spLocks noGrp="1"/>
          </p:cNvSpPr>
          <p:nvPr>
            <p:ph sz="quarter" idx="11"/>
          </p:nvPr>
        </p:nvSpPr>
        <p:spPr>
          <a:xfrm>
            <a:off x="2938237" y="3544866"/>
            <a:ext cx="1940169" cy="2931854"/>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7" name="Content Placeholder 5">
            <a:extLst>
              <a:ext uri="{FF2B5EF4-FFF2-40B4-BE49-F238E27FC236}">
                <a16:creationId xmlns:a16="http://schemas.microsoft.com/office/drawing/2014/main" id="{4C56B25C-B293-091E-82C2-6018E8A5289A}"/>
              </a:ext>
            </a:extLst>
          </p:cNvPr>
          <p:cNvSpPr>
            <a:spLocks noGrp="1"/>
          </p:cNvSpPr>
          <p:nvPr>
            <p:ph sz="quarter" idx="12"/>
          </p:nvPr>
        </p:nvSpPr>
        <p:spPr>
          <a:xfrm>
            <a:off x="5107006" y="3544866"/>
            <a:ext cx="1940169" cy="2931854"/>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8" name="Content Placeholder 5">
            <a:extLst>
              <a:ext uri="{FF2B5EF4-FFF2-40B4-BE49-F238E27FC236}">
                <a16:creationId xmlns:a16="http://schemas.microsoft.com/office/drawing/2014/main" id="{AA16CF04-3079-7948-01A4-F5CC3722FE8A}"/>
              </a:ext>
            </a:extLst>
          </p:cNvPr>
          <p:cNvSpPr>
            <a:spLocks noGrp="1"/>
          </p:cNvSpPr>
          <p:nvPr>
            <p:ph sz="quarter" idx="13"/>
          </p:nvPr>
        </p:nvSpPr>
        <p:spPr>
          <a:xfrm>
            <a:off x="7275775" y="3544866"/>
            <a:ext cx="1940169" cy="2931854"/>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9" name="Content Placeholder 5">
            <a:extLst>
              <a:ext uri="{FF2B5EF4-FFF2-40B4-BE49-F238E27FC236}">
                <a16:creationId xmlns:a16="http://schemas.microsoft.com/office/drawing/2014/main" id="{B7C99060-24D1-23D0-903F-6D2263FFAB3B}"/>
              </a:ext>
            </a:extLst>
          </p:cNvPr>
          <p:cNvSpPr>
            <a:spLocks noGrp="1"/>
          </p:cNvSpPr>
          <p:nvPr>
            <p:ph sz="quarter" idx="14"/>
          </p:nvPr>
        </p:nvSpPr>
        <p:spPr>
          <a:xfrm>
            <a:off x="9444544" y="3544865"/>
            <a:ext cx="1940169" cy="2931854"/>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Tree>
    <p:extLst>
      <p:ext uri="{BB962C8B-B14F-4D97-AF65-F5344CB8AC3E}">
        <p14:creationId xmlns:p14="http://schemas.microsoft.com/office/powerpoint/2010/main" val="269519853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Generic Cover Slide">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5AD6E1E0-661D-FA55-3664-20229F8C0CCA}"/>
              </a:ext>
            </a:extLst>
          </p:cNvPr>
          <p:cNvPicPr>
            <a:picLocks noChangeAspect="1"/>
          </p:cNvPicPr>
          <p:nvPr userDrawn="1"/>
        </p:nvPicPr>
        <p:blipFill>
          <a:blip r:embed="rId2"/>
          <a:stretch>
            <a:fillRect/>
          </a:stretch>
        </p:blipFill>
        <p:spPr>
          <a:xfrm>
            <a:off x="1019105" y="5094178"/>
            <a:ext cx="1919998" cy="576000"/>
          </a:xfrm>
          <a:prstGeom prst="rect">
            <a:avLst/>
          </a:prstGeom>
        </p:spPr>
      </p:pic>
      <p:sp>
        <p:nvSpPr>
          <p:cNvPr id="2" name="Title 1">
            <a:extLst>
              <a:ext uri="{FF2B5EF4-FFF2-40B4-BE49-F238E27FC236}">
                <a16:creationId xmlns:a16="http://schemas.microsoft.com/office/drawing/2014/main" id="{4A9562B4-44AE-0EDA-763F-F6974A9DB574}"/>
              </a:ext>
            </a:extLst>
          </p:cNvPr>
          <p:cNvSpPr>
            <a:spLocks noGrp="1"/>
          </p:cNvSpPr>
          <p:nvPr>
            <p:ph type="ctrTitle"/>
          </p:nvPr>
        </p:nvSpPr>
        <p:spPr>
          <a:xfrm>
            <a:off x="1031631" y="1155120"/>
            <a:ext cx="4067907" cy="1175359"/>
          </a:xfrm>
        </p:spPr>
        <p:txBody>
          <a:bodyPr anchor="b">
            <a:noAutofit/>
          </a:bodyPr>
          <a:lstStyle>
            <a:lvl1pPr algn="l" defTabSz="914400" rtl="0" eaLnBrk="1" latinLnBrk="0" hangingPunct="1">
              <a:lnSpc>
                <a:spcPct val="100000"/>
              </a:lnSpc>
              <a:spcBef>
                <a:spcPct val="0"/>
              </a:spcBef>
              <a:buNone/>
              <a:defRPr lang="en-US" sz="36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385DCB25-99FC-6576-9C85-387233443AEF}"/>
              </a:ext>
            </a:extLst>
          </p:cNvPr>
          <p:cNvSpPr>
            <a:spLocks noGrp="1"/>
          </p:cNvSpPr>
          <p:nvPr>
            <p:ph type="subTitle" idx="1"/>
          </p:nvPr>
        </p:nvSpPr>
        <p:spPr>
          <a:xfrm>
            <a:off x="1031632" y="2633755"/>
            <a:ext cx="3892060" cy="656746"/>
          </a:xfrm>
        </p:spPr>
        <p:txBody>
          <a:bodyPr>
            <a:noAutofit/>
          </a:bodyPr>
          <a:lstStyle>
            <a:lvl1pPr marL="0" indent="0" algn="l">
              <a:lnSpc>
                <a:spcPct val="100000"/>
              </a:lnSpc>
              <a:buNone/>
              <a:defRPr sz="1600" b="0" i="0">
                <a:latin typeface="Manrope Ligh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2" name="Text Placeholder 11">
            <a:extLst>
              <a:ext uri="{FF2B5EF4-FFF2-40B4-BE49-F238E27FC236}">
                <a16:creationId xmlns:a16="http://schemas.microsoft.com/office/drawing/2014/main" id="{B513244B-5D39-4D3A-DB1E-EAED04E24C71}"/>
              </a:ext>
            </a:extLst>
          </p:cNvPr>
          <p:cNvSpPr>
            <a:spLocks noGrp="1"/>
          </p:cNvSpPr>
          <p:nvPr>
            <p:ph type="body" sz="quarter" idx="10" hasCustomPrompt="1"/>
          </p:nvPr>
        </p:nvSpPr>
        <p:spPr>
          <a:xfrm>
            <a:off x="1031631" y="3624332"/>
            <a:ext cx="1633781" cy="258532"/>
          </a:xfrm>
          <a:noFill/>
        </p:spPr>
        <p:txBody>
          <a:bodyPr wrap="none" rtlCol="0">
            <a:spAutoFit/>
          </a:bodyPr>
          <a:lstStyle>
            <a:lvl1pPr marL="0" indent="0">
              <a:buNone/>
              <a:defRPr lang="en-GB" sz="1200" b="1" spc="300" dirty="0" smtClean="0">
                <a:solidFill>
                  <a:srgbClr val="5C5C7D"/>
                </a:solidFill>
              </a:defRPr>
            </a:lvl1pPr>
            <a:lvl2pPr marL="228600" indent="0">
              <a:buNone/>
              <a:defRPr lang="en-GB" sz="1800" dirty="0" smtClean="0">
                <a:latin typeface="+mn-lt"/>
              </a:defRPr>
            </a:lvl2pPr>
            <a:lvl3pPr>
              <a:defRPr lang="en-GB" sz="1800" dirty="0" smtClean="0">
                <a:latin typeface="+mn-lt"/>
              </a:defRPr>
            </a:lvl3pPr>
            <a:lvl4pPr>
              <a:defRPr lang="en-GB" sz="1800" dirty="0" smtClean="0">
                <a:latin typeface="+mn-lt"/>
              </a:defRPr>
            </a:lvl4pPr>
            <a:lvl5pPr>
              <a:defRPr lang="en-US" sz="1800" dirty="0">
                <a:latin typeface="+mn-lt"/>
              </a:defRPr>
            </a:lvl5pPr>
          </a:lstStyle>
          <a:p>
            <a:pPr marL="0" lvl="0"/>
            <a:r>
              <a:rPr lang="en-GB"/>
              <a:t>MONTH, YEAR</a:t>
            </a:r>
          </a:p>
        </p:txBody>
      </p:sp>
      <p:pic>
        <p:nvPicPr>
          <p:cNvPr id="15" name="Picture 14">
            <a:extLst>
              <a:ext uri="{FF2B5EF4-FFF2-40B4-BE49-F238E27FC236}">
                <a16:creationId xmlns:a16="http://schemas.microsoft.com/office/drawing/2014/main" id="{9F68B4BC-6974-1D9F-2F3B-FC5CA5699E5F}"/>
              </a:ext>
            </a:extLst>
          </p:cNvPr>
          <p:cNvPicPr>
            <a:picLocks noChangeAspect="1"/>
          </p:cNvPicPr>
          <p:nvPr userDrawn="1"/>
        </p:nvPicPr>
        <p:blipFill>
          <a:blip r:embed="rId3"/>
          <a:srcRect/>
          <a:stretch/>
        </p:blipFill>
        <p:spPr>
          <a:xfrm>
            <a:off x="5683250" y="0"/>
            <a:ext cx="6508750" cy="6858000"/>
          </a:xfrm>
          <a:prstGeom prst="rect">
            <a:avLst/>
          </a:prstGeom>
        </p:spPr>
      </p:pic>
    </p:spTree>
    <p:extLst>
      <p:ext uri="{BB962C8B-B14F-4D97-AF65-F5344CB8AC3E}">
        <p14:creationId xmlns:p14="http://schemas.microsoft.com/office/powerpoint/2010/main" val="5949786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Cover with Splas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562B4-44AE-0EDA-763F-F6974A9DB574}"/>
              </a:ext>
            </a:extLst>
          </p:cNvPr>
          <p:cNvSpPr>
            <a:spLocks noGrp="1"/>
          </p:cNvSpPr>
          <p:nvPr>
            <p:ph type="ctrTitle"/>
          </p:nvPr>
        </p:nvSpPr>
        <p:spPr>
          <a:xfrm>
            <a:off x="1031631" y="1155120"/>
            <a:ext cx="4056184" cy="1175359"/>
          </a:xfrm>
        </p:spPr>
        <p:txBody>
          <a:bodyPr anchor="b">
            <a:noAutofit/>
          </a:bodyPr>
          <a:lstStyle>
            <a:lvl1pPr algn="l" defTabSz="914400" rtl="0" eaLnBrk="1" latinLnBrk="0" hangingPunct="1">
              <a:lnSpc>
                <a:spcPct val="100000"/>
              </a:lnSpc>
              <a:spcBef>
                <a:spcPct val="0"/>
              </a:spcBef>
              <a:buNone/>
              <a:defRPr lang="en-US" sz="36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385DCB25-99FC-6576-9C85-387233443AEF}"/>
              </a:ext>
            </a:extLst>
          </p:cNvPr>
          <p:cNvSpPr>
            <a:spLocks noGrp="1"/>
          </p:cNvSpPr>
          <p:nvPr>
            <p:ph type="subTitle" idx="1"/>
          </p:nvPr>
        </p:nvSpPr>
        <p:spPr>
          <a:xfrm>
            <a:off x="1031632" y="2633755"/>
            <a:ext cx="3892060" cy="656746"/>
          </a:xfrm>
        </p:spPr>
        <p:txBody>
          <a:bodyPr>
            <a:noAutofit/>
          </a:bodyPr>
          <a:lstStyle>
            <a:lvl1pPr marL="0" indent="0" algn="l">
              <a:lnSpc>
                <a:spcPct val="100000"/>
              </a:lnSpc>
              <a:buNone/>
              <a:defRPr sz="1600" b="0" i="0">
                <a:latin typeface="Manrope Ligh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2" name="Text Placeholder 11">
            <a:extLst>
              <a:ext uri="{FF2B5EF4-FFF2-40B4-BE49-F238E27FC236}">
                <a16:creationId xmlns:a16="http://schemas.microsoft.com/office/drawing/2014/main" id="{B513244B-5D39-4D3A-DB1E-EAED04E24C71}"/>
              </a:ext>
            </a:extLst>
          </p:cNvPr>
          <p:cNvSpPr>
            <a:spLocks noGrp="1"/>
          </p:cNvSpPr>
          <p:nvPr>
            <p:ph type="body" sz="quarter" idx="10" hasCustomPrompt="1"/>
          </p:nvPr>
        </p:nvSpPr>
        <p:spPr>
          <a:xfrm>
            <a:off x="1031631" y="3624332"/>
            <a:ext cx="1633781" cy="258532"/>
          </a:xfrm>
          <a:noFill/>
        </p:spPr>
        <p:txBody>
          <a:bodyPr wrap="none" rtlCol="0">
            <a:spAutoFit/>
          </a:bodyPr>
          <a:lstStyle>
            <a:lvl1pPr marL="0" indent="0">
              <a:buNone/>
              <a:defRPr lang="en-GB" sz="1200" b="1" spc="300" dirty="0" smtClean="0">
                <a:solidFill>
                  <a:srgbClr val="5C5C7D"/>
                </a:solidFill>
              </a:defRPr>
            </a:lvl1pPr>
            <a:lvl2pPr marL="228600" indent="0">
              <a:buNone/>
              <a:defRPr lang="en-GB" sz="1800" dirty="0" smtClean="0">
                <a:latin typeface="+mn-lt"/>
              </a:defRPr>
            </a:lvl2pPr>
            <a:lvl3pPr>
              <a:defRPr lang="en-GB" sz="1800" dirty="0" smtClean="0">
                <a:latin typeface="+mn-lt"/>
              </a:defRPr>
            </a:lvl3pPr>
            <a:lvl4pPr>
              <a:defRPr lang="en-GB" sz="1800" dirty="0" smtClean="0">
                <a:latin typeface="+mn-lt"/>
              </a:defRPr>
            </a:lvl4pPr>
            <a:lvl5pPr>
              <a:defRPr lang="en-US" sz="1800" dirty="0">
                <a:latin typeface="+mn-lt"/>
              </a:defRPr>
            </a:lvl5pPr>
          </a:lstStyle>
          <a:p>
            <a:pPr marL="0" lvl="0"/>
            <a:r>
              <a:rPr lang="en-GB"/>
              <a:t>MONTH, YEAR</a:t>
            </a:r>
          </a:p>
        </p:txBody>
      </p:sp>
      <p:sp>
        <p:nvSpPr>
          <p:cNvPr id="5" name="Picture Placeholder 4">
            <a:extLst>
              <a:ext uri="{FF2B5EF4-FFF2-40B4-BE49-F238E27FC236}">
                <a16:creationId xmlns:a16="http://schemas.microsoft.com/office/drawing/2014/main" id="{08CCD0A7-0CD4-997A-1174-671DC0A6BD4F}"/>
              </a:ext>
            </a:extLst>
          </p:cNvPr>
          <p:cNvSpPr>
            <a:spLocks noGrp="1"/>
          </p:cNvSpPr>
          <p:nvPr>
            <p:ph type="pic" sz="quarter" idx="11"/>
          </p:nvPr>
        </p:nvSpPr>
        <p:spPr>
          <a:xfrm>
            <a:off x="6304354" y="1023143"/>
            <a:ext cx="5157787" cy="4811713"/>
          </a:xfrm>
        </p:spPr>
        <p:txBody>
          <a:bodyPr/>
          <a:lstStyle/>
          <a:p>
            <a:endParaRPr lang="en-US"/>
          </a:p>
        </p:txBody>
      </p:sp>
      <p:pic>
        <p:nvPicPr>
          <p:cNvPr id="9" name="Picture 8">
            <a:extLst>
              <a:ext uri="{FF2B5EF4-FFF2-40B4-BE49-F238E27FC236}">
                <a16:creationId xmlns:a16="http://schemas.microsoft.com/office/drawing/2014/main" id="{C783FA81-17A6-6221-C70F-42E321F1990D}"/>
              </a:ext>
            </a:extLst>
          </p:cNvPr>
          <p:cNvPicPr>
            <a:picLocks noChangeAspect="1"/>
          </p:cNvPicPr>
          <p:nvPr userDrawn="1"/>
        </p:nvPicPr>
        <p:blipFill>
          <a:blip r:embed="rId2"/>
          <a:stretch>
            <a:fillRect/>
          </a:stretch>
        </p:blipFill>
        <p:spPr>
          <a:xfrm>
            <a:off x="1019105" y="5094178"/>
            <a:ext cx="1919998" cy="576000"/>
          </a:xfrm>
          <a:prstGeom prst="rect">
            <a:avLst/>
          </a:prstGeom>
        </p:spPr>
      </p:pic>
    </p:spTree>
    <p:extLst>
      <p:ext uri="{BB962C8B-B14F-4D97-AF65-F5344CB8AC3E}">
        <p14:creationId xmlns:p14="http://schemas.microsoft.com/office/powerpoint/2010/main" val="34074061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_Title and Single Column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0279A94-C69A-43F9-8E03-E4E75E598CFD}"/>
              </a:ext>
            </a:extLst>
          </p:cNvPr>
          <p:cNvSpPr/>
          <p:nvPr userDrawn="1"/>
        </p:nvSpPr>
        <p:spPr>
          <a:xfrm>
            <a:off x="0" y="-137421"/>
            <a:ext cx="12192000" cy="1315329"/>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F59CCB-83B9-17E8-586E-8607306DE61D}"/>
              </a:ext>
            </a:extLst>
          </p:cNvPr>
          <p:cNvSpPr>
            <a:spLocks noGrp="1"/>
          </p:cNvSpPr>
          <p:nvPr>
            <p:ph type="title"/>
          </p:nvPr>
        </p:nvSpPr>
        <p:spPr/>
        <p:txBody>
          <a:bodyPr>
            <a:normAutofit/>
          </a:bodyPr>
          <a:lstStyle>
            <a:lvl1pPr algn="ctr" defTabSz="914400" rtl="0" eaLnBrk="1" latinLnBrk="0" hangingPunct="1">
              <a:lnSpc>
                <a:spcPct val="10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4217787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Title and Single Column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8A26F34-5333-EAF9-C3B2-103B400E8BDE}"/>
              </a:ext>
            </a:extLst>
          </p:cNvPr>
          <p:cNvSpPr/>
          <p:nvPr userDrawn="1"/>
        </p:nvSpPr>
        <p:spPr>
          <a:xfrm flipH="1">
            <a:off x="0" y="0"/>
            <a:ext cx="4302177" cy="6858000"/>
          </a:xfrm>
          <a:prstGeom prst="rect">
            <a:avLst/>
          </a:prstGeom>
          <a:solidFill>
            <a:srgbClr val="1C1C2A">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a:lnSpc>
                <a:spcPct val="100000"/>
              </a:lnSpc>
              <a:spcBef>
                <a:spcPts val="0"/>
              </a:spcBef>
              <a:spcAft>
                <a:spcPts val="0"/>
              </a:spcAft>
              <a:buClr>
                <a:srgbClr val="000000"/>
              </a:buClr>
              <a:buFont typeface="Arial"/>
            </a:pPr>
            <a:endParaRPr lang="en-US" sz="1400" b="0" i="0" u="none" strike="noStrike" cap="none">
              <a:sym typeface="Arial"/>
            </a:endParaRPr>
          </a:p>
        </p:txBody>
      </p:sp>
      <p:sp>
        <p:nvSpPr>
          <p:cNvPr id="2" name="Title 1">
            <a:extLst>
              <a:ext uri="{FF2B5EF4-FFF2-40B4-BE49-F238E27FC236}">
                <a16:creationId xmlns:a16="http://schemas.microsoft.com/office/drawing/2014/main" id="{F9F59CCB-83B9-17E8-586E-8607306DE61D}"/>
              </a:ext>
            </a:extLst>
          </p:cNvPr>
          <p:cNvSpPr>
            <a:spLocks noGrp="1"/>
          </p:cNvSpPr>
          <p:nvPr>
            <p:ph type="title"/>
          </p:nvPr>
        </p:nvSpPr>
        <p:spPr>
          <a:xfrm>
            <a:off x="531525" y="2109866"/>
            <a:ext cx="3239125" cy="2638268"/>
          </a:xfrm>
        </p:spPr>
        <p:txBody>
          <a:bodyPr>
            <a:normAutofit/>
          </a:bodyPr>
          <a:lstStyle>
            <a:lvl1pPr algn="ctr" defTabSz="914400" rtl="0" eaLnBrk="1" latinLnBrk="0" hangingPunct="1">
              <a:lnSpc>
                <a:spcPct val="10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5126636" y="794479"/>
            <a:ext cx="6227163" cy="538248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24136287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Title and Single Column (3)">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67B83FA-2CD5-F995-89FE-0CC8F2A652DC}"/>
              </a:ext>
            </a:extLst>
          </p:cNvPr>
          <p:cNvSpPr/>
          <p:nvPr userDrawn="1"/>
        </p:nvSpPr>
        <p:spPr>
          <a:xfrm flipH="1">
            <a:off x="-1" y="0"/>
            <a:ext cx="6096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a:lnSpc>
                <a:spcPct val="100000"/>
              </a:lnSpc>
              <a:spcBef>
                <a:spcPts val="0"/>
              </a:spcBef>
              <a:spcAft>
                <a:spcPts val="0"/>
              </a:spcAft>
              <a:buClr>
                <a:srgbClr val="000000"/>
              </a:buClr>
              <a:buFont typeface="Arial"/>
            </a:pPr>
            <a:endParaRPr lang="en-US" sz="1400" b="0" i="0" u="none" strike="noStrike" cap="none">
              <a:sym typeface="Arial"/>
            </a:endParaRPr>
          </a:p>
        </p:txBody>
      </p:sp>
      <p:sp>
        <p:nvSpPr>
          <p:cNvPr id="2" name="Title 1">
            <a:extLst>
              <a:ext uri="{FF2B5EF4-FFF2-40B4-BE49-F238E27FC236}">
                <a16:creationId xmlns:a16="http://schemas.microsoft.com/office/drawing/2014/main" id="{F9F59CCB-83B9-17E8-586E-8607306DE61D}"/>
              </a:ext>
            </a:extLst>
          </p:cNvPr>
          <p:cNvSpPr>
            <a:spLocks noGrp="1"/>
          </p:cNvSpPr>
          <p:nvPr>
            <p:ph type="title" hasCustomPrompt="1"/>
          </p:nvPr>
        </p:nvSpPr>
        <p:spPr>
          <a:xfrm>
            <a:off x="838200" y="1955150"/>
            <a:ext cx="4498298" cy="2947700"/>
          </a:xfrm>
        </p:spPr>
        <p:txBody>
          <a:bodyPr>
            <a:normAutofit/>
          </a:bodyPr>
          <a:lstStyle>
            <a:lvl1pPr algn="ctr" defTabSz="914400" rtl="0" eaLnBrk="1" latinLnBrk="0" hangingPunct="1">
              <a:lnSpc>
                <a:spcPct val="100000"/>
              </a:lnSpc>
              <a:spcBef>
                <a:spcPct val="0"/>
              </a:spcBef>
              <a:buNone/>
              <a:defRPr lang="en-US" sz="2800" b="1" i="0" kern="1200" baseline="0" dirty="0">
                <a:solidFill>
                  <a:schemeClr val="bg1"/>
                </a:solidFill>
                <a:latin typeface="Playfair Display Black" pitchFamily="2" charset="77"/>
                <a:ea typeface="+mj-ea"/>
                <a:cs typeface="+mj-cs"/>
              </a:defRPr>
            </a:lvl1pPr>
          </a:lstStyle>
          <a:p>
            <a:r>
              <a:rPr lang="en-GB"/>
              <a:t>Title goes here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6790543" y="749508"/>
            <a:ext cx="4781863" cy="5427455"/>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401611541"/>
      </p:ext>
    </p:extLst>
  </p:cSld>
  <p:clrMapOvr>
    <a:overrideClrMapping bg1="lt1" tx1="dk1" bg2="lt2" tx2="dk2" accent1="accent1" accent2="accent2" accent3="accent3" accent4="accent4" accent5="accent5" accent6="accent6" hlink="hlink" folHlink="folHlink"/>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Title and Double Column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0279A94-C69A-43F9-8E03-E4E75E598CFD}"/>
              </a:ext>
            </a:extLst>
          </p:cNvPr>
          <p:cNvSpPr/>
          <p:nvPr userDrawn="1"/>
        </p:nvSpPr>
        <p:spPr>
          <a:xfrm>
            <a:off x="0" y="0"/>
            <a:ext cx="12192000" cy="1195754"/>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F59CCB-83B9-17E8-586E-8607306DE61D}"/>
              </a:ext>
            </a:extLst>
          </p:cNvPr>
          <p:cNvSpPr>
            <a:spLocks noGrp="1"/>
          </p:cNvSpPr>
          <p:nvPr>
            <p:ph type="title"/>
          </p:nvPr>
        </p:nvSpPr>
        <p:spPr/>
        <p:txBody>
          <a:bodyPr>
            <a:normAutofit/>
          </a:bodyPr>
          <a:lstStyle>
            <a:lvl1pPr algn="ctr" defTabSz="914400" rtl="0" eaLnBrk="1" latinLnBrk="0" hangingPunct="1">
              <a:lnSpc>
                <a:spcPct val="10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838200" y="1825625"/>
            <a:ext cx="4897582"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ext Placeholder 2">
            <a:extLst>
              <a:ext uri="{FF2B5EF4-FFF2-40B4-BE49-F238E27FC236}">
                <a16:creationId xmlns:a16="http://schemas.microsoft.com/office/drawing/2014/main" id="{64EE41DA-3F66-59FB-36AC-82C7B6C31B9F}"/>
              </a:ext>
            </a:extLst>
          </p:cNvPr>
          <p:cNvSpPr>
            <a:spLocks noGrp="1"/>
          </p:cNvSpPr>
          <p:nvPr>
            <p:ph idx="10"/>
          </p:nvPr>
        </p:nvSpPr>
        <p:spPr>
          <a:xfrm>
            <a:off x="6456218" y="1825625"/>
            <a:ext cx="4897582"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5" name="Straight Connector 4">
            <a:extLst>
              <a:ext uri="{FF2B5EF4-FFF2-40B4-BE49-F238E27FC236}">
                <a16:creationId xmlns:a16="http://schemas.microsoft.com/office/drawing/2014/main" id="{42686399-894F-E025-9C24-1F307B5567D7}"/>
              </a:ext>
            </a:extLst>
          </p:cNvPr>
          <p:cNvCxnSpPr/>
          <p:nvPr userDrawn="1"/>
        </p:nvCxnSpPr>
        <p:spPr>
          <a:xfrm>
            <a:off x="6096000" y="1634836"/>
            <a:ext cx="0" cy="4738255"/>
          </a:xfrm>
          <a:prstGeom prst="line">
            <a:avLst/>
          </a:prstGeom>
          <a:ln w="12700">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2878777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Title and Double Column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60D8D63-66CA-B658-1CAC-BCB6C6F6109D}"/>
              </a:ext>
            </a:extLst>
          </p:cNvPr>
          <p:cNvSpPr/>
          <p:nvPr userDrawn="1"/>
        </p:nvSpPr>
        <p:spPr>
          <a:xfrm>
            <a:off x="6096000" y="0"/>
            <a:ext cx="6096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F59CCB-83B9-17E8-586E-8607306DE61D}"/>
              </a:ext>
            </a:extLst>
          </p:cNvPr>
          <p:cNvSpPr>
            <a:spLocks noGrp="1"/>
          </p:cNvSpPr>
          <p:nvPr>
            <p:ph type="title"/>
          </p:nvPr>
        </p:nvSpPr>
        <p:spPr>
          <a:xfrm>
            <a:off x="599209" y="597877"/>
            <a:ext cx="2968450" cy="736844"/>
          </a:xfrm>
        </p:spPr>
        <p:txBody>
          <a:bodyPr>
            <a:noAutofit/>
          </a:bodyPr>
          <a:lstStyle>
            <a:lvl1pPr algn="l" defTabSz="914400" rtl="0" eaLnBrk="1" latinLnBrk="0" hangingPunct="1">
              <a:lnSpc>
                <a:spcPct val="10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599209" y="1944413"/>
            <a:ext cx="4897582"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ext Placeholder 2">
            <a:extLst>
              <a:ext uri="{FF2B5EF4-FFF2-40B4-BE49-F238E27FC236}">
                <a16:creationId xmlns:a16="http://schemas.microsoft.com/office/drawing/2014/main" id="{64EE41DA-3F66-59FB-36AC-82C7B6C31B9F}"/>
              </a:ext>
            </a:extLst>
          </p:cNvPr>
          <p:cNvSpPr>
            <a:spLocks noGrp="1"/>
          </p:cNvSpPr>
          <p:nvPr>
            <p:ph idx="10"/>
          </p:nvPr>
        </p:nvSpPr>
        <p:spPr>
          <a:xfrm>
            <a:off x="6456218" y="1034321"/>
            <a:ext cx="4897582" cy="526143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ext Placeholder 11">
            <a:extLst>
              <a:ext uri="{FF2B5EF4-FFF2-40B4-BE49-F238E27FC236}">
                <a16:creationId xmlns:a16="http://schemas.microsoft.com/office/drawing/2014/main" id="{B23C572F-1114-F1E0-6E9B-370792CF9D4C}"/>
              </a:ext>
            </a:extLst>
          </p:cNvPr>
          <p:cNvSpPr>
            <a:spLocks noGrp="1"/>
          </p:cNvSpPr>
          <p:nvPr>
            <p:ph type="body" sz="quarter" idx="12" hasCustomPrompt="1"/>
          </p:nvPr>
        </p:nvSpPr>
        <p:spPr>
          <a:xfrm>
            <a:off x="6456218" y="504029"/>
            <a:ext cx="1324402" cy="286232"/>
          </a:xfrm>
          <a:solidFill>
            <a:schemeClr val="accent1"/>
          </a:solidFill>
        </p:spPr>
        <p:txBody>
          <a:bodyPr wrap="none" rtlCol="0">
            <a:spAutoFit/>
          </a:bodyPr>
          <a:lstStyle>
            <a:lvl1pPr marL="0" indent="0">
              <a:buNone/>
              <a:defRPr lang="en-GB" sz="1400" b="1" spc="300" dirty="0" smtClean="0"/>
            </a:lvl1pPr>
          </a:lstStyle>
          <a:p>
            <a:pPr marL="0" lvl="0"/>
            <a:r>
              <a:rPr lang="en-GB"/>
              <a:t>SUBTITLE</a:t>
            </a:r>
          </a:p>
        </p:txBody>
      </p:sp>
    </p:spTree>
    <p:extLst>
      <p:ext uri="{BB962C8B-B14F-4D97-AF65-F5344CB8AC3E}">
        <p14:creationId xmlns:p14="http://schemas.microsoft.com/office/powerpoint/2010/main" val="193845887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Text and Char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60D8D63-66CA-B658-1CAC-BCB6C6F6109D}"/>
              </a:ext>
            </a:extLst>
          </p:cNvPr>
          <p:cNvSpPr/>
          <p:nvPr userDrawn="1"/>
        </p:nvSpPr>
        <p:spPr>
          <a:xfrm>
            <a:off x="6096000" y="0"/>
            <a:ext cx="6096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F59CCB-83B9-17E8-586E-8607306DE61D}"/>
              </a:ext>
            </a:extLst>
          </p:cNvPr>
          <p:cNvSpPr>
            <a:spLocks noGrp="1"/>
          </p:cNvSpPr>
          <p:nvPr>
            <p:ph type="title"/>
          </p:nvPr>
        </p:nvSpPr>
        <p:spPr>
          <a:xfrm>
            <a:off x="599209" y="597877"/>
            <a:ext cx="2968450" cy="736844"/>
          </a:xfrm>
        </p:spPr>
        <p:txBody>
          <a:bodyPr>
            <a:noAutofit/>
          </a:bodyPr>
          <a:lstStyle>
            <a:lvl1pPr algn="l" defTabSz="914400" rtl="0" eaLnBrk="1" latinLnBrk="0" hangingPunct="1">
              <a:lnSpc>
                <a:spcPct val="10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599209" y="1944413"/>
            <a:ext cx="4897582"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ext Placeholder 2">
            <a:extLst>
              <a:ext uri="{FF2B5EF4-FFF2-40B4-BE49-F238E27FC236}">
                <a16:creationId xmlns:a16="http://schemas.microsoft.com/office/drawing/2014/main" id="{64EE41DA-3F66-59FB-36AC-82C7B6C31B9F}"/>
              </a:ext>
            </a:extLst>
          </p:cNvPr>
          <p:cNvSpPr>
            <a:spLocks noGrp="1"/>
          </p:cNvSpPr>
          <p:nvPr>
            <p:ph idx="10"/>
          </p:nvPr>
        </p:nvSpPr>
        <p:spPr>
          <a:xfrm>
            <a:off x="6456218" y="1791221"/>
            <a:ext cx="5318248" cy="4504529"/>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ext Placeholder 11">
            <a:extLst>
              <a:ext uri="{FF2B5EF4-FFF2-40B4-BE49-F238E27FC236}">
                <a16:creationId xmlns:a16="http://schemas.microsoft.com/office/drawing/2014/main" id="{B23C572F-1114-F1E0-6E9B-370792CF9D4C}"/>
              </a:ext>
            </a:extLst>
          </p:cNvPr>
          <p:cNvSpPr>
            <a:spLocks noGrp="1"/>
          </p:cNvSpPr>
          <p:nvPr>
            <p:ph type="body" sz="quarter" idx="12" hasCustomPrompt="1"/>
          </p:nvPr>
        </p:nvSpPr>
        <p:spPr>
          <a:xfrm>
            <a:off x="6456218" y="504029"/>
            <a:ext cx="2592376" cy="286232"/>
          </a:xfrm>
          <a:solidFill>
            <a:schemeClr val="accent1"/>
          </a:solidFill>
        </p:spPr>
        <p:txBody>
          <a:bodyPr wrap="none" rtlCol="0">
            <a:spAutoFit/>
          </a:bodyPr>
          <a:lstStyle>
            <a:lvl1pPr marL="0" indent="0">
              <a:buNone/>
              <a:defRPr lang="en-GB" sz="1400" b="1" spc="300" dirty="0" smtClean="0"/>
            </a:lvl1pPr>
          </a:lstStyle>
          <a:p>
            <a:pPr marL="0" lvl="0"/>
            <a:r>
              <a:rPr lang="en-GB"/>
              <a:t>CHART/IMAGE TITLE</a:t>
            </a:r>
          </a:p>
        </p:txBody>
      </p:sp>
      <p:sp>
        <p:nvSpPr>
          <p:cNvPr id="7" name="Text Placeholder 6">
            <a:extLst>
              <a:ext uri="{FF2B5EF4-FFF2-40B4-BE49-F238E27FC236}">
                <a16:creationId xmlns:a16="http://schemas.microsoft.com/office/drawing/2014/main" id="{FB14B82B-F262-B42D-F5D3-9D8B4B104A65}"/>
              </a:ext>
            </a:extLst>
          </p:cNvPr>
          <p:cNvSpPr>
            <a:spLocks noGrp="1"/>
          </p:cNvSpPr>
          <p:nvPr>
            <p:ph type="body" sz="quarter" idx="13"/>
          </p:nvPr>
        </p:nvSpPr>
        <p:spPr>
          <a:xfrm>
            <a:off x="6456219" y="1001713"/>
            <a:ext cx="5318247" cy="514350"/>
          </a:xfrm>
        </p:spPr>
        <p:txBody>
          <a:bodyPr>
            <a:noAutofit/>
          </a:bodyPr>
          <a:lstStyle>
            <a:lvl1pPr marL="0" indent="0">
              <a:buNone/>
              <a:defRPr sz="1200"/>
            </a:lvl1pPr>
            <a:lvl2pPr>
              <a:defRPr sz="1200"/>
            </a:lvl2pPr>
            <a:lvl3pPr>
              <a:defRPr sz="1200"/>
            </a:lvl3pPr>
            <a:lvl4pPr>
              <a:defRPr sz="1200"/>
            </a:lvl4pPr>
            <a:lvl5pPr>
              <a:defRPr sz="1200"/>
            </a:lvl5pPr>
          </a:lstStyle>
          <a:p>
            <a:pPr lvl="0"/>
            <a:r>
              <a:rPr lang="en-GB"/>
              <a:t>Click to edit Master text styles</a:t>
            </a:r>
            <a:endParaRPr lang="en-US"/>
          </a:p>
        </p:txBody>
      </p:sp>
    </p:spTree>
    <p:extLst>
      <p:ext uri="{BB962C8B-B14F-4D97-AF65-F5344CB8AC3E}">
        <p14:creationId xmlns:p14="http://schemas.microsoft.com/office/powerpoint/2010/main" val="282063083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Cards (1)">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6EAAFE-2967-40ED-7591-5AB167BAA909}"/>
              </a:ext>
            </a:extLst>
          </p:cNvPr>
          <p:cNvSpPr/>
          <p:nvPr userDrawn="1"/>
        </p:nvSpPr>
        <p:spPr>
          <a:xfrm>
            <a:off x="0" y="0"/>
            <a:ext cx="12192000" cy="1195754"/>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D3EAB4-8F43-93F5-D469-DDA52A6C5281}"/>
              </a:ext>
            </a:extLst>
          </p:cNvPr>
          <p:cNvSpPr>
            <a:spLocks noGrp="1"/>
          </p:cNvSpPr>
          <p:nvPr>
            <p:ph type="title"/>
          </p:nvPr>
        </p:nvSpPr>
        <p:spPr/>
        <p:txBody>
          <a:bodyPr>
            <a:normAutofit/>
          </a:bodyPr>
          <a:lstStyle>
            <a:lvl1pPr algn="ctr" defTabSz="914400" rtl="0" eaLnBrk="1" latinLnBrk="0" hangingPunct="1">
              <a:lnSpc>
                <a:spcPct val="10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Content Placeholder 5">
            <a:extLst>
              <a:ext uri="{FF2B5EF4-FFF2-40B4-BE49-F238E27FC236}">
                <a16:creationId xmlns:a16="http://schemas.microsoft.com/office/drawing/2014/main" id="{5D153EE1-8D13-4C4C-C95A-ED942D2CF8EE}"/>
              </a:ext>
            </a:extLst>
          </p:cNvPr>
          <p:cNvSpPr>
            <a:spLocks noGrp="1"/>
          </p:cNvSpPr>
          <p:nvPr>
            <p:ph sz="quarter" idx="10"/>
          </p:nvPr>
        </p:nvSpPr>
        <p:spPr>
          <a:xfrm>
            <a:off x="769468" y="2731721"/>
            <a:ext cx="1940169" cy="3294063"/>
          </a:xfrm>
          <a:ln>
            <a:solidFill>
              <a:schemeClr val="accent6"/>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0" name="Content Placeholder 5">
            <a:extLst>
              <a:ext uri="{FF2B5EF4-FFF2-40B4-BE49-F238E27FC236}">
                <a16:creationId xmlns:a16="http://schemas.microsoft.com/office/drawing/2014/main" id="{148ECB8C-374E-AA81-A937-E360703F5A19}"/>
              </a:ext>
            </a:extLst>
          </p:cNvPr>
          <p:cNvSpPr>
            <a:spLocks noGrp="1"/>
          </p:cNvSpPr>
          <p:nvPr>
            <p:ph sz="quarter" idx="11"/>
          </p:nvPr>
        </p:nvSpPr>
        <p:spPr>
          <a:xfrm>
            <a:off x="2938237" y="2731721"/>
            <a:ext cx="1940169" cy="3294063"/>
          </a:xfrm>
          <a:ln>
            <a:solidFill>
              <a:schemeClr val="accent6"/>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1" name="Content Placeholder 5">
            <a:extLst>
              <a:ext uri="{FF2B5EF4-FFF2-40B4-BE49-F238E27FC236}">
                <a16:creationId xmlns:a16="http://schemas.microsoft.com/office/drawing/2014/main" id="{505B1693-20A9-0E47-F38E-BB8AC825C1A6}"/>
              </a:ext>
            </a:extLst>
          </p:cNvPr>
          <p:cNvSpPr>
            <a:spLocks noGrp="1"/>
          </p:cNvSpPr>
          <p:nvPr>
            <p:ph sz="quarter" idx="12"/>
          </p:nvPr>
        </p:nvSpPr>
        <p:spPr>
          <a:xfrm>
            <a:off x="5107006" y="2731721"/>
            <a:ext cx="1940169" cy="3294063"/>
          </a:xfrm>
          <a:ln>
            <a:solidFill>
              <a:schemeClr val="accent6"/>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2" name="Content Placeholder 5">
            <a:extLst>
              <a:ext uri="{FF2B5EF4-FFF2-40B4-BE49-F238E27FC236}">
                <a16:creationId xmlns:a16="http://schemas.microsoft.com/office/drawing/2014/main" id="{E7219F50-43CF-2222-81E5-6D90295DD88D}"/>
              </a:ext>
            </a:extLst>
          </p:cNvPr>
          <p:cNvSpPr>
            <a:spLocks noGrp="1"/>
          </p:cNvSpPr>
          <p:nvPr>
            <p:ph sz="quarter" idx="13"/>
          </p:nvPr>
        </p:nvSpPr>
        <p:spPr>
          <a:xfrm>
            <a:off x="7275775" y="2731721"/>
            <a:ext cx="1940169" cy="3294063"/>
          </a:xfrm>
          <a:ln>
            <a:solidFill>
              <a:schemeClr val="accent6"/>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3" name="Content Placeholder 5">
            <a:extLst>
              <a:ext uri="{FF2B5EF4-FFF2-40B4-BE49-F238E27FC236}">
                <a16:creationId xmlns:a16="http://schemas.microsoft.com/office/drawing/2014/main" id="{BDC33F88-CCFB-40BC-129B-6D9B539904DD}"/>
              </a:ext>
            </a:extLst>
          </p:cNvPr>
          <p:cNvSpPr>
            <a:spLocks noGrp="1"/>
          </p:cNvSpPr>
          <p:nvPr>
            <p:ph sz="quarter" idx="14"/>
          </p:nvPr>
        </p:nvSpPr>
        <p:spPr>
          <a:xfrm>
            <a:off x="9444544" y="2731720"/>
            <a:ext cx="1940169" cy="3294063"/>
          </a:xfrm>
          <a:ln>
            <a:solidFill>
              <a:schemeClr val="accent6"/>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4" name="Content Placeholder 5">
            <a:extLst>
              <a:ext uri="{FF2B5EF4-FFF2-40B4-BE49-F238E27FC236}">
                <a16:creationId xmlns:a16="http://schemas.microsoft.com/office/drawing/2014/main" id="{82C2B56F-0264-F189-61E9-1839A46AACA0}"/>
              </a:ext>
            </a:extLst>
          </p:cNvPr>
          <p:cNvSpPr>
            <a:spLocks noGrp="1"/>
          </p:cNvSpPr>
          <p:nvPr>
            <p:ph sz="quarter" idx="15"/>
          </p:nvPr>
        </p:nvSpPr>
        <p:spPr>
          <a:xfrm>
            <a:off x="832339" y="1313230"/>
            <a:ext cx="10515600" cy="736844"/>
          </a:xfrm>
        </p:spPr>
        <p:txBody>
          <a:bodyPr>
            <a:noAutofit/>
          </a:bodyPr>
          <a:lstStyle>
            <a:lvl1pPr marL="0" indent="0" algn="ctr">
              <a:buNone/>
              <a:defRPr sz="1200"/>
            </a:lvl1pPr>
            <a:lvl2pPr>
              <a:defRPr sz="1200"/>
            </a:lvl2pPr>
            <a:lvl3pPr>
              <a:defRPr sz="1200"/>
            </a:lvl3pPr>
            <a:lvl4pPr>
              <a:defRPr sz="1200"/>
            </a:lvl4pPr>
            <a:lvl5pPr>
              <a:defRPr sz="1200"/>
            </a:lvl5pPr>
          </a:lstStyle>
          <a:p>
            <a:pPr lvl="0"/>
            <a:r>
              <a:rPr lang="en-GB"/>
              <a:t>Click to edit Master text styles</a:t>
            </a:r>
            <a:endParaRPr lang="en-US"/>
          </a:p>
        </p:txBody>
      </p:sp>
    </p:spTree>
    <p:extLst>
      <p:ext uri="{BB962C8B-B14F-4D97-AF65-F5344CB8AC3E}">
        <p14:creationId xmlns:p14="http://schemas.microsoft.com/office/powerpoint/2010/main" val="52234651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Cards with icons (1)">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6EAAFE-2967-40ED-7591-5AB167BAA909}"/>
              </a:ext>
            </a:extLst>
          </p:cNvPr>
          <p:cNvSpPr/>
          <p:nvPr userDrawn="1"/>
        </p:nvSpPr>
        <p:spPr>
          <a:xfrm>
            <a:off x="0" y="0"/>
            <a:ext cx="12192000" cy="1195754"/>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D3EAB4-8F43-93F5-D469-DDA52A6C5281}"/>
              </a:ext>
            </a:extLst>
          </p:cNvPr>
          <p:cNvSpPr>
            <a:spLocks noGrp="1"/>
          </p:cNvSpPr>
          <p:nvPr>
            <p:ph type="title"/>
          </p:nvPr>
        </p:nvSpPr>
        <p:spPr/>
        <p:txBody>
          <a:bodyPr>
            <a:normAutofit/>
          </a:bodyPr>
          <a:lstStyle>
            <a:lvl1pPr algn="ctr" defTabSz="914400" rtl="0" eaLnBrk="1" latinLnBrk="0" hangingPunct="1">
              <a:lnSpc>
                <a:spcPct val="10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14" name="Content Placeholder 5">
            <a:extLst>
              <a:ext uri="{FF2B5EF4-FFF2-40B4-BE49-F238E27FC236}">
                <a16:creationId xmlns:a16="http://schemas.microsoft.com/office/drawing/2014/main" id="{82C2B56F-0264-F189-61E9-1839A46AACA0}"/>
              </a:ext>
            </a:extLst>
          </p:cNvPr>
          <p:cNvSpPr>
            <a:spLocks noGrp="1"/>
          </p:cNvSpPr>
          <p:nvPr>
            <p:ph sz="quarter" idx="15"/>
          </p:nvPr>
        </p:nvSpPr>
        <p:spPr>
          <a:xfrm>
            <a:off x="832339" y="1313230"/>
            <a:ext cx="10515600" cy="503847"/>
          </a:xfrm>
        </p:spPr>
        <p:txBody>
          <a:bodyPr>
            <a:noAutofit/>
          </a:bodyPr>
          <a:lstStyle>
            <a:lvl1pPr marL="0" indent="0" algn="ctr">
              <a:buNone/>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3" name="Oval 2">
            <a:extLst>
              <a:ext uri="{FF2B5EF4-FFF2-40B4-BE49-F238E27FC236}">
                <a16:creationId xmlns:a16="http://schemas.microsoft.com/office/drawing/2014/main" id="{EE227378-E5F7-F46C-5089-FAC5D8568E7C}"/>
              </a:ext>
            </a:extLst>
          </p:cNvPr>
          <p:cNvSpPr/>
          <p:nvPr userDrawn="1"/>
        </p:nvSpPr>
        <p:spPr>
          <a:xfrm>
            <a:off x="1212013" y="2368199"/>
            <a:ext cx="1055077" cy="1055077"/>
          </a:xfrm>
          <a:prstGeom prst="ellipse">
            <a:avLst/>
          </a:prstGeom>
          <a:solidFill>
            <a:schemeClr val="bg1"/>
          </a:solidFill>
          <a:ln>
            <a:solidFill>
              <a:schemeClr val="accent6"/>
            </a:solidFill>
          </a:ln>
          <a:effectLst/>
        </p:spPr>
        <p:txBody>
          <a:bodyPr vert="horz" lIns="91440" tIns="45720" rIns="91440" bIns="45720" rtlCol="0" anchor="ctr">
            <a:noAutofit/>
          </a:bodyPr>
          <a:lstStyle/>
          <a:p>
            <a:pPr marL="228600" lvl="0" indent="-228600">
              <a:lnSpc>
                <a:spcPct val="90000"/>
              </a:lnSpc>
              <a:spcBef>
                <a:spcPts val="1000"/>
              </a:spcBef>
              <a:buFont typeface="Arial" panose="020B0604020202020204" pitchFamily="34" charset="0"/>
              <a:buChar char="•"/>
            </a:pPr>
            <a:endParaRPr lang="en-US" sz="1200" baseline="0">
              <a:solidFill>
                <a:schemeClr val="tx1"/>
              </a:solidFill>
              <a:latin typeface="Manrope" pitchFamily="2" charset="0"/>
            </a:endParaRPr>
          </a:p>
        </p:txBody>
      </p:sp>
      <p:sp>
        <p:nvSpPr>
          <p:cNvPr id="4" name="Oval 3">
            <a:extLst>
              <a:ext uri="{FF2B5EF4-FFF2-40B4-BE49-F238E27FC236}">
                <a16:creationId xmlns:a16="http://schemas.microsoft.com/office/drawing/2014/main" id="{A0FA4B6E-0038-28ED-8935-135AFA4CE8A9}"/>
              </a:ext>
            </a:extLst>
          </p:cNvPr>
          <p:cNvSpPr/>
          <p:nvPr userDrawn="1"/>
        </p:nvSpPr>
        <p:spPr>
          <a:xfrm>
            <a:off x="7718320" y="2368199"/>
            <a:ext cx="1055077" cy="1055077"/>
          </a:xfrm>
          <a:prstGeom prst="ellipse">
            <a:avLst/>
          </a:prstGeom>
          <a:solidFill>
            <a:schemeClr val="bg1"/>
          </a:solidFill>
          <a:ln>
            <a:solidFill>
              <a:schemeClr val="accent6"/>
            </a:solidFill>
          </a:ln>
          <a:effectLst/>
        </p:spPr>
        <p:txBody>
          <a:bodyPr vert="horz" lIns="91440" tIns="45720" rIns="91440" bIns="45720" rtlCol="0" anchor="ctr">
            <a:noAutofit/>
          </a:bodyPr>
          <a:lstStyle/>
          <a:p>
            <a:pPr marL="228600" lvl="0" indent="-228600">
              <a:lnSpc>
                <a:spcPct val="90000"/>
              </a:lnSpc>
              <a:spcBef>
                <a:spcPts val="1000"/>
              </a:spcBef>
              <a:buFont typeface="Arial" panose="020B0604020202020204" pitchFamily="34" charset="0"/>
              <a:buChar char="•"/>
            </a:pPr>
            <a:endParaRPr lang="en-US" sz="1200" baseline="0">
              <a:solidFill>
                <a:schemeClr val="tx1"/>
              </a:solidFill>
              <a:latin typeface="Manrope" pitchFamily="2" charset="0"/>
            </a:endParaRPr>
          </a:p>
        </p:txBody>
      </p:sp>
      <p:sp>
        <p:nvSpPr>
          <p:cNvPr id="5" name="Oval 4">
            <a:extLst>
              <a:ext uri="{FF2B5EF4-FFF2-40B4-BE49-F238E27FC236}">
                <a16:creationId xmlns:a16="http://schemas.microsoft.com/office/drawing/2014/main" id="{54550CAB-8324-28E9-70B4-BA00A99A3235}"/>
              </a:ext>
            </a:extLst>
          </p:cNvPr>
          <p:cNvSpPr/>
          <p:nvPr userDrawn="1"/>
        </p:nvSpPr>
        <p:spPr>
          <a:xfrm>
            <a:off x="3380782" y="2368199"/>
            <a:ext cx="1055077" cy="1055077"/>
          </a:xfrm>
          <a:prstGeom prst="ellipse">
            <a:avLst/>
          </a:prstGeom>
          <a:solidFill>
            <a:schemeClr val="bg1"/>
          </a:solidFill>
          <a:ln>
            <a:solidFill>
              <a:schemeClr val="accent6"/>
            </a:solidFill>
          </a:ln>
          <a:effectLst/>
        </p:spPr>
        <p:txBody>
          <a:bodyPr vert="horz" lIns="91440" tIns="45720" rIns="91440" bIns="45720" rtlCol="0" anchor="ctr">
            <a:noAutofit/>
          </a:bodyPr>
          <a:lstStyle/>
          <a:p>
            <a:pPr marL="228600" lvl="0" indent="-228600">
              <a:lnSpc>
                <a:spcPct val="90000"/>
              </a:lnSpc>
              <a:spcBef>
                <a:spcPts val="1000"/>
              </a:spcBef>
              <a:buFont typeface="Arial" panose="020B0604020202020204" pitchFamily="34" charset="0"/>
              <a:buChar char="•"/>
            </a:pPr>
            <a:endParaRPr lang="en-US" sz="1200" baseline="0">
              <a:solidFill>
                <a:schemeClr val="tx1"/>
              </a:solidFill>
              <a:latin typeface="Manrope" pitchFamily="2" charset="0"/>
            </a:endParaRPr>
          </a:p>
        </p:txBody>
      </p:sp>
      <p:sp>
        <p:nvSpPr>
          <p:cNvPr id="7" name="Oval 6">
            <a:extLst>
              <a:ext uri="{FF2B5EF4-FFF2-40B4-BE49-F238E27FC236}">
                <a16:creationId xmlns:a16="http://schemas.microsoft.com/office/drawing/2014/main" id="{93DA1F57-B025-EBB0-B2C6-805D0560752D}"/>
              </a:ext>
            </a:extLst>
          </p:cNvPr>
          <p:cNvSpPr/>
          <p:nvPr userDrawn="1"/>
        </p:nvSpPr>
        <p:spPr>
          <a:xfrm>
            <a:off x="5549551" y="2368199"/>
            <a:ext cx="1055077" cy="1055077"/>
          </a:xfrm>
          <a:prstGeom prst="ellipse">
            <a:avLst/>
          </a:prstGeom>
          <a:solidFill>
            <a:schemeClr val="bg1"/>
          </a:solidFill>
          <a:ln>
            <a:solidFill>
              <a:schemeClr val="accent6"/>
            </a:solidFill>
          </a:ln>
          <a:effectLst/>
        </p:spPr>
        <p:txBody>
          <a:bodyPr vert="horz" lIns="91440" tIns="45720" rIns="91440" bIns="45720" rtlCol="0" anchor="ctr">
            <a:noAutofit/>
          </a:bodyPr>
          <a:lstStyle/>
          <a:p>
            <a:pPr marL="228600" lvl="0" indent="-228600">
              <a:lnSpc>
                <a:spcPct val="90000"/>
              </a:lnSpc>
              <a:spcBef>
                <a:spcPts val="1000"/>
              </a:spcBef>
              <a:buFont typeface="Arial" panose="020B0604020202020204" pitchFamily="34" charset="0"/>
              <a:buChar char="•"/>
            </a:pPr>
            <a:endParaRPr lang="en-US" sz="1200" baseline="0">
              <a:solidFill>
                <a:schemeClr val="tx1"/>
              </a:solidFill>
              <a:latin typeface="Manrope" pitchFamily="2" charset="0"/>
            </a:endParaRPr>
          </a:p>
        </p:txBody>
      </p:sp>
      <p:sp>
        <p:nvSpPr>
          <p:cNvPr id="8" name="Oval 7">
            <a:extLst>
              <a:ext uri="{FF2B5EF4-FFF2-40B4-BE49-F238E27FC236}">
                <a16:creationId xmlns:a16="http://schemas.microsoft.com/office/drawing/2014/main" id="{6230CF9E-31AF-DD4A-3F71-D023F3D652CB}"/>
              </a:ext>
            </a:extLst>
          </p:cNvPr>
          <p:cNvSpPr/>
          <p:nvPr userDrawn="1"/>
        </p:nvSpPr>
        <p:spPr>
          <a:xfrm>
            <a:off x="9887089" y="2368199"/>
            <a:ext cx="1055077" cy="1055077"/>
          </a:xfrm>
          <a:prstGeom prst="ellipse">
            <a:avLst/>
          </a:prstGeom>
          <a:solidFill>
            <a:schemeClr val="bg1"/>
          </a:solidFill>
          <a:ln>
            <a:solidFill>
              <a:schemeClr val="accent6"/>
            </a:solidFill>
          </a:ln>
          <a:effectLst/>
        </p:spPr>
        <p:txBody>
          <a:bodyPr vert="horz" lIns="91440" tIns="45720" rIns="91440" bIns="45720" rtlCol="0" anchor="ctr">
            <a:noAutofit/>
          </a:bodyPr>
          <a:lstStyle/>
          <a:p>
            <a:pPr marL="228600" lvl="0" indent="-228600">
              <a:lnSpc>
                <a:spcPct val="90000"/>
              </a:lnSpc>
              <a:spcBef>
                <a:spcPts val="1000"/>
              </a:spcBef>
              <a:buFont typeface="Arial" panose="020B0604020202020204" pitchFamily="34" charset="0"/>
              <a:buChar char="•"/>
            </a:pPr>
            <a:endParaRPr lang="en-US" sz="1200" baseline="0">
              <a:solidFill>
                <a:schemeClr val="tx1"/>
              </a:solidFill>
              <a:latin typeface="Manrope" pitchFamily="2" charset="0"/>
            </a:endParaRPr>
          </a:p>
        </p:txBody>
      </p:sp>
      <p:sp>
        <p:nvSpPr>
          <p:cNvPr id="9" name="Content Placeholder 5">
            <a:extLst>
              <a:ext uri="{FF2B5EF4-FFF2-40B4-BE49-F238E27FC236}">
                <a16:creationId xmlns:a16="http://schemas.microsoft.com/office/drawing/2014/main" id="{86E6D084-5A52-0A3A-918A-208EB7A3B4CD}"/>
              </a:ext>
            </a:extLst>
          </p:cNvPr>
          <p:cNvSpPr>
            <a:spLocks noGrp="1"/>
          </p:cNvSpPr>
          <p:nvPr>
            <p:ph sz="quarter" idx="10"/>
          </p:nvPr>
        </p:nvSpPr>
        <p:spPr>
          <a:xfrm>
            <a:off x="769468" y="3544866"/>
            <a:ext cx="1940169" cy="2931854"/>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6" name="Content Placeholder 5">
            <a:extLst>
              <a:ext uri="{FF2B5EF4-FFF2-40B4-BE49-F238E27FC236}">
                <a16:creationId xmlns:a16="http://schemas.microsoft.com/office/drawing/2014/main" id="{DC4DA439-89DD-0D21-0BD5-BE99285C5442}"/>
              </a:ext>
            </a:extLst>
          </p:cNvPr>
          <p:cNvSpPr>
            <a:spLocks noGrp="1"/>
          </p:cNvSpPr>
          <p:nvPr>
            <p:ph sz="quarter" idx="11"/>
          </p:nvPr>
        </p:nvSpPr>
        <p:spPr>
          <a:xfrm>
            <a:off x="2938237" y="3544866"/>
            <a:ext cx="1940169" cy="2931854"/>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7" name="Content Placeholder 5">
            <a:extLst>
              <a:ext uri="{FF2B5EF4-FFF2-40B4-BE49-F238E27FC236}">
                <a16:creationId xmlns:a16="http://schemas.microsoft.com/office/drawing/2014/main" id="{4C56B25C-B293-091E-82C2-6018E8A5289A}"/>
              </a:ext>
            </a:extLst>
          </p:cNvPr>
          <p:cNvSpPr>
            <a:spLocks noGrp="1"/>
          </p:cNvSpPr>
          <p:nvPr>
            <p:ph sz="quarter" idx="12"/>
          </p:nvPr>
        </p:nvSpPr>
        <p:spPr>
          <a:xfrm>
            <a:off x="5107006" y="3544866"/>
            <a:ext cx="1940169" cy="2931854"/>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8" name="Content Placeholder 5">
            <a:extLst>
              <a:ext uri="{FF2B5EF4-FFF2-40B4-BE49-F238E27FC236}">
                <a16:creationId xmlns:a16="http://schemas.microsoft.com/office/drawing/2014/main" id="{AA16CF04-3079-7948-01A4-F5CC3722FE8A}"/>
              </a:ext>
            </a:extLst>
          </p:cNvPr>
          <p:cNvSpPr>
            <a:spLocks noGrp="1"/>
          </p:cNvSpPr>
          <p:nvPr>
            <p:ph sz="quarter" idx="13"/>
          </p:nvPr>
        </p:nvSpPr>
        <p:spPr>
          <a:xfrm>
            <a:off x="7275775" y="3544866"/>
            <a:ext cx="1940169" cy="2931854"/>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9" name="Content Placeholder 5">
            <a:extLst>
              <a:ext uri="{FF2B5EF4-FFF2-40B4-BE49-F238E27FC236}">
                <a16:creationId xmlns:a16="http://schemas.microsoft.com/office/drawing/2014/main" id="{B7C99060-24D1-23D0-903F-6D2263FFAB3B}"/>
              </a:ext>
            </a:extLst>
          </p:cNvPr>
          <p:cNvSpPr>
            <a:spLocks noGrp="1"/>
          </p:cNvSpPr>
          <p:nvPr>
            <p:ph sz="quarter" idx="14"/>
          </p:nvPr>
        </p:nvSpPr>
        <p:spPr>
          <a:xfrm>
            <a:off x="9444544" y="3544865"/>
            <a:ext cx="1940169" cy="2931854"/>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Tree>
    <p:extLst>
      <p:ext uri="{BB962C8B-B14F-4D97-AF65-F5344CB8AC3E}">
        <p14:creationId xmlns:p14="http://schemas.microsoft.com/office/powerpoint/2010/main" val="2550082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ards with icons (2)">
    <p:spTree>
      <p:nvGrpSpPr>
        <p:cNvPr id="1" name=""/>
        <p:cNvGrpSpPr/>
        <p:nvPr/>
      </p:nvGrpSpPr>
      <p:grpSpPr>
        <a:xfrm>
          <a:off x="0" y="0"/>
          <a:ext cx="0" cy="0"/>
          <a:chOff x="0" y="0"/>
          <a:chExt cx="0" cy="0"/>
        </a:xfrm>
      </p:grpSpPr>
      <p:sp>
        <p:nvSpPr>
          <p:cNvPr id="2" name="Content Placeholder 5">
            <a:extLst>
              <a:ext uri="{FF2B5EF4-FFF2-40B4-BE49-F238E27FC236}">
                <a16:creationId xmlns:a16="http://schemas.microsoft.com/office/drawing/2014/main" id="{6FCA3AD0-8EDD-2D99-0D31-D3637D2B27EC}"/>
              </a:ext>
            </a:extLst>
          </p:cNvPr>
          <p:cNvSpPr>
            <a:spLocks noGrp="1"/>
          </p:cNvSpPr>
          <p:nvPr>
            <p:ph sz="quarter" idx="10" hasCustomPrompt="1"/>
          </p:nvPr>
        </p:nvSpPr>
        <p:spPr>
          <a:xfrm>
            <a:off x="5107005" y="1199165"/>
            <a:ext cx="988995" cy="957881"/>
          </a:xfrm>
          <a:ln>
            <a:solidFill>
              <a:schemeClr val="accent6"/>
            </a:solidFill>
          </a:ln>
        </p:spPr>
        <p:txBody>
          <a:bodyPr tIns="216000">
            <a:noAutofit/>
          </a:bodyPr>
          <a:lstStyle>
            <a:lvl1pPr marL="0" indent="0" algn="ctr">
              <a:buNone/>
              <a:defRPr sz="1200"/>
            </a:lvl1pPr>
            <a:lvl2pPr>
              <a:defRPr sz="1200"/>
            </a:lvl2pPr>
            <a:lvl3pPr>
              <a:defRPr sz="1200"/>
            </a:lvl3pPr>
            <a:lvl4pPr>
              <a:defRPr sz="1200"/>
            </a:lvl4pPr>
            <a:lvl5pPr>
              <a:defRPr sz="1200"/>
            </a:lvl5pPr>
          </a:lstStyle>
          <a:p>
            <a:pPr lvl="0"/>
            <a:r>
              <a:rPr lang="en-GB"/>
              <a:t>Icon</a:t>
            </a:r>
            <a:endParaRPr lang="en-US"/>
          </a:p>
        </p:txBody>
      </p:sp>
      <p:sp>
        <p:nvSpPr>
          <p:cNvPr id="3" name="Rectangle 2">
            <a:extLst>
              <a:ext uri="{FF2B5EF4-FFF2-40B4-BE49-F238E27FC236}">
                <a16:creationId xmlns:a16="http://schemas.microsoft.com/office/drawing/2014/main" id="{62CA1A88-F25D-3DD9-9E1B-540555265B0F}"/>
              </a:ext>
            </a:extLst>
          </p:cNvPr>
          <p:cNvSpPr/>
          <p:nvPr userDrawn="1"/>
        </p:nvSpPr>
        <p:spPr>
          <a:xfrm flipH="1">
            <a:off x="0" y="0"/>
            <a:ext cx="4305600" cy="6858000"/>
          </a:xfrm>
          <a:prstGeom prst="rect">
            <a:avLst/>
          </a:prstGeom>
          <a:solidFill>
            <a:srgbClr val="1C1C2A">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a:lnSpc>
                <a:spcPct val="100000"/>
              </a:lnSpc>
              <a:spcBef>
                <a:spcPts val="0"/>
              </a:spcBef>
              <a:spcAft>
                <a:spcPts val="0"/>
              </a:spcAft>
              <a:buClr>
                <a:srgbClr val="000000"/>
              </a:buClr>
              <a:buFont typeface="Arial"/>
            </a:pPr>
            <a:endParaRPr lang="en-US" sz="1400" b="0" i="0" u="none" strike="noStrike" cap="none"/>
          </a:p>
        </p:txBody>
      </p:sp>
      <p:sp>
        <p:nvSpPr>
          <p:cNvPr id="4" name="Text Placeholder 11">
            <a:extLst>
              <a:ext uri="{FF2B5EF4-FFF2-40B4-BE49-F238E27FC236}">
                <a16:creationId xmlns:a16="http://schemas.microsoft.com/office/drawing/2014/main" id="{74B809DE-59BD-C2A1-461F-5915AA9A5864}"/>
              </a:ext>
            </a:extLst>
          </p:cNvPr>
          <p:cNvSpPr>
            <a:spLocks noGrp="1"/>
          </p:cNvSpPr>
          <p:nvPr>
            <p:ph type="body" sz="quarter" idx="12" hasCustomPrompt="1"/>
          </p:nvPr>
        </p:nvSpPr>
        <p:spPr>
          <a:xfrm>
            <a:off x="5107005" y="562645"/>
            <a:ext cx="1324402" cy="286232"/>
          </a:xfrm>
          <a:solidFill>
            <a:schemeClr val="accent1"/>
          </a:solidFill>
        </p:spPr>
        <p:txBody>
          <a:bodyPr wrap="none" rtlCol="0">
            <a:spAutoFit/>
          </a:bodyPr>
          <a:lstStyle>
            <a:lvl1pPr marL="0" indent="0">
              <a:buNone/>
              <a:defRPr lang="en-GB" sz="1400" b="1" spc="300" dirty="0" smtClean="0"/>
            </a:lvl1pPr>
          </a:lstStyle>
          <a:p>
            <a:pPr marL="0" lvl="0"/>
            <a:r>
              <a:rPr lang="en-GB"/>
              <a:t>SUBTITLE</a:t>
            </a:r>
          </a:p>
        </p:txBody>
      </p:sp>
      <p:sp>
        <p:nvSpPr>
          <p:cNvPr id="5" name="Content Placeholder 5">
            <a:extLst>
              <a:ext uri="{FF2B5EF4-FFF2-40B4-BE49-F238E27FC236}">
                <a16:creationId xmlns:a16="http://schemas.microsoft.com/office/drawing/2014/main" id="{265E3F02-DE61-F2E4-00A4-BFC0ED9AE7D2}"/>
              </a:ext>
            </a:extLst>
          </p:cNvPr>
          <p:cNvSpPr>
            <a:spLocks noGrp="1"/>
          </p:cNvSpPr>
          <p:nvPr>
            <p:ph sz="quarter" idx="13"/>
          </p:nvPr>
        </p:nvSpPr>
        <p:spPr>
          <a:xfrm>
            <a:off x="6255866" y="1199164"/>
            <a:ext cx="5162411" cy="957881"/>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6" name="Title 5">
            <a:extLst>
              <a:ext uri="{FF2B5EF4-FFF2-40B4-BE49-F238E27FC236}">
                <a16:creationId xmlns:a16="http://schemas.microsoft.com/office/drawing/2014/main" id="{7454EEC0-AF35-F3EE-65A0-D5BCA40B426D}"/>
              </a:ext>
            </a:extLst>
          </p:cNvPr>
          <p:cNvSpPr>
            <a:spLocks noGrp="1"/>
          </p:cNvSpPr>
          <p:nvPr>
            <p:ph type="title"/>
          </p:nvPr>
        </p:nvSpPr>
        <p:spPr>
          <a:xfrm>
            <a:off x="578977" y="3060578"/>
            <a:ext cx="3147646" cy="736844"/>
          </a:xfrm>
        </p:spPr>
        <p:txBody>
          <a:bodyPr>
            <a:noAutofit/>
          </a:bodyPr>
          <a:lstStyle>
            <a:lvl1pPr algn="ctr" defTabSz="914400" rtl="0" eaLnBrk="1" latinLnBrk="0" hangingPunct="1">
              <a:lnSpc>
                <a:spcPct val="9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7" name="Content Placeholder 5">
            <a:extLst>
              <a:ext uri="{FF2B5EF4-FFF2-40B4-BE49-F238E27FC236}">
                <a16:creationId xmlns:a16="http://schemas.microsoft.com/office/drawing/2014/main" id="{E2A4315C-D942-CC31-0941-2565589D34C1}"/>
              </a:ext>
            </a:extLst>
          </p:cNvPr>
          <p:cNvSpPr>
            <a:spLocks noGrp="1"/>
          </p:cNvSpPr>
          <p:nvPr>
            <p:ph sz="quarter" idx="14" hasCustomPrompt="1"/>
          </p:nvPr>
        </p:nvSpPr>
        <p:spPr>
          <a:xfrm>
            <a:off x="5107005" y="2266098"/>
            <a:ext cx="988995" cy="957881"/>
          </a:xfrm>
          <a:ln>
            <a:solidFill>
              <a:schemeClr val="accent6"/>
            </a:solidFill>
          </a:ln>
        </p:spPr>
        <p:txBody>
          <a:bodyPr tIns="216000">
            <a:noAutofit/>
          </a:bodyPr>
          <a:lstStyle>
            <a:lvl1pPr marL="0" indent="0" algn="ctr">
              <a:buNone/>
              <a:defRPr sz="1200"/>
            </a:lvl1pPr>
            <a:lvl2pPr>
              <a:defRPr sz="1200"/>
            </a:lvl2pPr>
            <a:lvl3pPr>
              <a:defRPr sz="1200"/>
            </a:lvl3pPr>
            <a:lvl4pPr>
              <a:defRPr sz="1200"/>
            </a:lvl4pPr>
            <a:lvl5pPr>
              <a:defRPr sz="1200"/>
            </a:lvl5pPr>
          </a:lstStyle>
          <a:p>
            <a:pPr lvl="0"/>
            <a:r>
              <a:rPr lang="en-GB"/>
              <a:t>Icon</a:t>
            </a:r>
            <a:endParaRPr lang="en-US"/>
          </a:p>
        </p:txBody>
      </p:sp>
      <p:sp>
        <p:nvSpPr>
          <p:cNvPr id="8" name="Content Placeholder 5">
            <a:extLst>
              <a:ext uri="{FF2B5EF4-FFF2-40B4-BE49-F238E27FC236}">
                <a16:creationId xmlns:a16="http://schemas.microsoft.com/office/drawing/2014/main" id="{CCCDB590-0FD1-9D69-EEF2-083D0E1AE1E1}"/>
              </a:ext>
            </a:extLst>
          </p:cNvPr>
          <p:cNvSpPr>
            <a:spLocks noGrp="1"/>
          </p:cNvSpPr>
          <p:nvPr>
            <p:ph sz="quarter" idx="15"/>
          </p:nvPr>
        </p:nvSpPr>
        <p:spPr>
          <a:xfrm>
            <a:off x="6255866" y="2266097"/>
            <a:ext cx="5162411" cy="957881"/>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9" name="Content Placeholder 5">
            <a:extLst>
              <a:ext uri="{FF2B5EF4-FFF2-40B4-BE49-F238E27FC236}">
                <a16:creationId xmlns:a16="http://schemas.microsoft.com/office/drawing/2014/main" id="{1409480A-62D1-5755-D9A7-0767E1BEC49A}"/>
              </a:ext>
            </a:extLst>
          </p:cNvPr>
          <p:cNvSpPr>
            <a:spLocks noGrp="1"/>
          </p:cNvSpPr>
          <p:nvPr>
            <p:ph sz="quarter" idx="16" hasCustomPrompt="1"/>
          </p:nvPr>
        </p:nvSpPr>
        <p:spPr>
          <a:xfrm>
            <a:off x="5107005" y="3333031"/>
            <a:ext cx="988995" cy="957881"/>
          </a:xfrm>
          <a:ln>
            <a:solidFill>
              <a:schemeClr val="accent6"/>
            </a:solidFill>
          </a:ln>
        </p:spPr>
        <p:txBody>
          <a:bodyPr tIns="216000">
            <a:noAutofit/>
          </a:bodyPr>
          <a:lstStyle>
            <a:lvl1pPr marL="0" indent="0" algn="ctr">
              <a:buNone/>
              <a:defRPr sz="1200"/>
            </a:lvl1pPr>
            <a:lvl2pPr>
              <a:defRPr sz="1200"/>
            </a:lvl2pPr>
            <a:lvl3pPr>
              <a:defRPr sz="1200"/>
            </a:lvl3pPr>
            <a:lvl4pPr>
              <a:defRPr sz="1200"/>
            </a:lvl4pPr>
            <a:lvl5pPr>
              <a:defRPr sz="1200"/>
            </a:lvl5pPr>
          </a:lstStyle>
          <a:p>
            <a:pPr lvl="0"/>
            <a:r>
              <a:rPr lang="en-GB"/>
              <a:t>Icon</a:t>
            </a:r>
            <a:endParaRPr lang="en-US"/>
          </a:p>
        </p:txBody>
      </p:sp>
      <p:sp>
        <p:nvSpPr>
          <p:cNvPr id="10" name="Content Placeholder 5">
            <a:extLst>
              <a:ext uri="{FF2B5EF4-FFF2-40B4-BE49-F238E27FC236}">
                <a16:creationId xmlns:a16="http://schemas.microsoft.com/office/drawing/2014/main" id="{12C65410-0144-D02A-0CD5-66C6780F7E65}"/>
              </a:ext>
            </a:extLst>
          </p:cNvPr>
          <p:cNvSpPr>
            <a:spLocks noGrp="1"/>
          </p:cNvSpPr>
          <p:nvPr>
            <p:ph sz="quarter" idx="17"/>
          </p:nvPr>
        </p:nvSpPr>
        <p:spPr>
          <a:xfrm>
            <a:off x="6255866" y="3333030"/>
            <a:ext cx="5162411" cy="957881"/>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1" name="Content Placeholder 5">
            <a:extLst>
              <a:ext uri="{FF2B5EF4-FFF2-40B4-BE49-F238E27FC236}">
                <a16:creationId xmlns:a16="http://schemas.microsoft.com/office/drawing/2014/main" id="{DCB11797-3E0D-7630-94F2-36A6006EA6A8}"/>
              </a:ext>
            </a:extLst>
          </p:cNvPr>
          <p:cNvSpPr>
            <a:spLocks noGrp="1"/>
          </p:cNvSpPr>
          <p:nvPr>
            <p:ph sz="quarter" idx="18" hasCustomPrompt="1"/>
          </p:nvPr>
        </p:nvSpPr>
        <p:spPr>
          <a:xfrm>
            <a:off x="5107005" y="4399964"/>
            <a:ext cx="988995" cy="957881"/>
          </a:xfrm>
          <a:ln>
            <a:solidFill>
              <a:schemeClr val="accent6"/>
            </a:solidFill>
          </a:ln>
        </p:spPr>
        <p:txBody>
          <a:bodyPr tIns="216000">
            <a:noAutofit/>
          </a:bodyPr>
          <a:lstStyle>
            <a:lvl1pPr marL="0" indent="0" algn="ctr">
              <a:buNone/>
              <a:defRPr sz="1200"/>
            </a:lvl1pPr>
            <a:lvl2pPr>
              <a:defRPr sz="1200"/>
            </a:lvl2pPr>
            <a:lvl3pPr>
              <a:defRPr sz="1200"/>
            </a:lvl3pPr>
            <a:lvl4pPr>
              <a:defRPr sz="1200"/>
            </a:lvl4pPr>
            <a:lvl5pPr>
              <a:defRPr sz="1200"/>
            </a:lvl5pPr>
          </a:lstStyle>
          <a:p>
            <a:pPr lvl="0"/>
            <a:r>
              <a:rPr lang="en-GB"/>
              <a:t>Icon</a:t>
            </a:r>
            <a:endParaRPr lang="en-US"/>
          </a:p>
        </p:txBody>
      </p:sp>
      <p:sp>
        <p:nvSpPr>
          <p:cNvPr id="12" name="Content Placeholder 5">
            <a:extLst>
              <a:ext uri="{FF2B5EF4-FFF2-40B4-BE49-F238E27FC236}">
                <a16:creationId xmlns:a16="http://schemas.microsoft.com/office/drawing/2014/main" id="{07884FF0-5460-7A70-29EA-D08A8FD57C04}"/>
              </a:ext>
            </a:extLst>
          </p:cNvPr>
          <p:cNvSpPr>
            <a:spLocks noGrp="1"/>
          </p:cNvSpPr>
          <p:nvPr>
            <p:ph sz="quarter" idx="19"/>
          </p:nvPr>
        </p:nvSpPr>
        <p:spPr>
          <a:xfrm>
            <a:off x="6255866" y="4399963"/>
            <a:ext cx="5162411" cy="957881"/>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3" name="Content Placeholder 5">
            <a:extLst>
              <a:ext uri="{FF2B5EF4-FFF2-40B4-BE49-F238E27FC236}">
                <a16:creationId xmlns:a16="http://schemas.microsoft.com/office/drawing/2014/main" id="{E278DE42-BAD1-9EDC-B888-FC3F0A689AC4}"/>
              </a:ext>
            </a:extLst>
          </p:cNvPr>
          <p:cNvSpPr>
            <a:spLocks noGrp="1"/>
          </p:cNvSpPr>
          <p:nvPr>
            <p:ph sz="quarter" idx="20" hasCustomPrompt="1"/>
          </p:nvPr>
        </p:nvSpPr>
        <p:spPr>
          <a:xfrm>
            <a:off x="5107004" y="5466896"/>
            <a:ext cx="988995" cy="957881"/>
          </a:xfrm>
          <a:ln>
            <a:solidFill>
              <a:schemeClr val="accent6"/>
            </a:solidFill>
          </a:ln>
        </p:spPr>
        <p:txBody>
          <a:bodyPr tIns="216000">
            <a:noAutofit/>
          </a:bodyPr>
          <a:lstStyle>
            <a:lvl1pPr marL="0" indent="0" algn="ctr">
              <a:buNone/>
              <a:defRPr sz="1200"/>
            </a:lvl1pPr>
            <a:lvl2pPr>
              <a:defRPr sz="1200"/>
            </a:lvl2pPr>
            <a:lvl3pPr>
              <a:defRPr sz="1200"/>
            </a:lvl3pPr>
            <a:lvl4pPr>
              <a:defRPr sz="1200"/>
            </a:lvl4pPr>
            <a:lvl5pPr>
              <a:defRPr sz="1200"/>
            </a:lvl5pPr>
          </a:lstStyle>
          <a:p>
            <a:pPr lvl="0"/>
            <a:r>
              <a:rPr lang="en-GB"/>
              <a:t>Icon</a:t>
            </a:r>
            <a:endParaRPr lang="en-US"/>
          </a:p>
        </p:txBody>
      </p:sp>
      <p:sp>
        <p:nvSpPr>
          <p:cNvPr id="14" name="Content Placeholder 5">
            <a:extLst>
              <a:ext uri="{FF2B5EF4-FFF2-40B4-BE49-F238E27FC236}">
                <a16:creationId xmlns:a16="http://schemas.microsoft.com/office/drawing/2014/main" id="{70F216DB-B780-E3E7-612E-40011894E4EE}"/>
              </a:ext>
            </a:extLst>
          </p:cNvPr>
          <p:cNvSpPr>
            <a:spLocks noGrp="1"/>
          </p:cNvSpPr>
          <p:nvPr>
            <p:ph sz="quarter" idx="21"/>
          </p:nvPr>
        </p:nvSpPr>
        <p:spPr>
          <a:xfrm>
            <a:off x="6255866" y="5466897"/>
            <a:ext cx="5162411" cy="957881"/>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Tree>
    <p:extLst>
      <p:ext uri="{BB962C8B-B14F-4D97-AF65-F5344CB8AC3E}">
        <p14:creationId xmlns:p14="http://schemas.microsoft.com/office/powerpoint/2010/main" val="38925218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Cards with icons (2)">
    <p:spTree>
      <p:nvGrpSpPr>
        <p:cNvPr id="1" name=""/>
        <p:cNvGrpSpPr/>
        <p:nvPr/>
      </p:nvGrpSpPr>
      <p:grpSpPr>
        <a:xfrm>
          <a:off x="0" y="0"/>
          <a:ext cx="0" cy="0"/>
          <a:chOff x="0" y="0"/>
          <a:chExt cx="0" cy="0"/>
        </a:xfrm>
      </p:grpSpPr>
      <p:sp>
        <p:nvSpPr>
          <p:cNvPr id="2" name="Content Placeholder 5">
            <a:extLst>
              <a:ext uri="{FF2B5EF4-FFF2-40B4-BE49-F238E27FC236}">
                <a16:creationId xmlns:a16="http://schemas.microsoft.com/office/drawing/2014/main" id="{6FCA3AD0-8EDD-2D99-0D31-D3637D2B27EC}"/>
              </a:ext>
            </a:extLst>
          </p:cNvPr>
          <p:cNvSpPr>
            <a:spLocks noGrp="1"/>
          </p:cNvSpPr>
          <p:nvPr>
            <p:ph sz="quarter" idx="10" hasCustomPrompt="1"/>
          </p:nvPr>
        </p:nvSpPr>
        <p:spPr>
          <a:xfrm>
            <a:off x="5107005" y="1199165"/>
            <a:ext cx="988995" cy="957881"/>
          </a:xfrm>
          <a:ln>
            <a:solidFill>
              <a:schemeClr val="accent6"/>
            </a:solidFill>
          </a:ln>
        </p:spPr>
        <p:txBody>
          <a:bodyPr tIns="216000">
            <a:noAutofit/>
          </a:bodyPr>
          <a:lstStyle>
            <a:lvl1pPr marL="0" indent="0" algn="ctr">
              <a:buNone/>
              <a:defRPr sz="1200"/>
            </a:lvl1pPr>
            <a:lvl2pPr>
              <a:defRPr sz="1200"/>
            </a:lvl2pPr>
            <a:lvl3pPr>
              <a:defRPr sz="1200"/>
            </a:lvl3pPr>
            <a:lvl4pPr>
              <a:defRPr sz="1200"/>
            </a:lvl4pPr>
            <a:lvl5pPr>
              <a:defRPr sz="1200"/>
            </a:lvl5pPr>
          </a:lstStyle>
          <a:p>
            <a:pPr lvl="0"/>
            <a:r>
              <a:rPr lang="en-GB"/>
              <a:t>Icon</a:t>
            </a:r>
            <a:endParaRPr lang="en-US"/>
          </a:p>
        </p:txBody>
      </p:sp>
      <p:sp>
        <p:nvSpPr>
          <p:cNvPr id="3" name="Rectangle 2">
            <a:extLst>
              <a:ext uri="{FF2B5EF4-FFF2-40B4-BE49-F238E27FC236}">
                <a16:creationId xmlns:a16="http://schemas.microsoft.com/office/drawing/2014/main" id="{62CA1A88-F25D-3DD9-9E1B-540555265B0F}"/>
              </a:ext>
            </a:extLst>
          </p:cNvPr>
          <p:cNvSpPr/>
          <p:nvPr userDrawn="1"/>
        </p:nvSpPr>
        <p:spPr>
          <a:xfrm flipH="1">
            <a:off x="0" y="0"/>
            <a:ext cx="4305600" cy="6858000"/>
          </a:xfrm>
          <a:prstGeom prst="rect">
            <a:avLst/>
          </a:prstGeom>
          <a:solidFill>
            <a:srgbClr val="1C1C2A">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a:lnSpc>
                <a:spcPct val="100000"/>
              </a:lnSpc>
              <a:spcBef>
                <a:spcPts val="0"/>
              </a:spcBef>
              <a:spcAft>
                <a:spcPts val="0"/>
              </a:spcAft>
              <a:buClr>
                <a:srgbClr val="000000"/>
              </a:buClr>
              <a:buFont typeface="Arial"/>
            </a:pPr>
            <a:endParaRPr lang="en-US" sz="1400" b="0" i="0" u="none" strike="noStrike" cap="none"/>
          </a:p>
        </p:txBody>
      </p:sp>
      <p:sp>
        <p:nvSpPr>
          <p:cNvPr id="4" name="Text Placeholder 11">
            <a:extLst>
              <a:ext uri="{FF2B5EF4-FFF2-40B4-BE49-F238E27FC236}">
                <a16:creationId xmlns:a16="http://schemas.microsoft.com/office/drawing/2014/main" id="{74B809DE-59BD-C2A1-461F-5915AA9A5864}"/>
              </a:ext>
            </a:extLst>
          </p:cNvPr>
          <p:cNvSpPr>
            <a:spLocks noGrp="1"/>
          </p:cNvSpPr>
          <p:nvPr>
            <p:ph type="body" sz="quarter" idx="12" hasCustomPrompt="1"/>
          </p:nvPr>
        </p:nvSpPr>
        <p:spPr>
          <a:xfrm>
            <a:off x="5107005" y="562645"/>
            <a:ext cx="1324402" cy="286232"/>
          </a:xfrm>
          <a:solidFill>
            <a:schemeClr val="accent1"/>
          </a:solidFill>
        </p:spPr>
        <p:txBody>
          <a:bodyPr wrap="none" rtlCol="0">
            <a:spAutoFit/>
          </a:bodyPr>
          <a:lstStyle>
            <a:lvl1pPr marL="0" indent="0">
              <a:buNone/>
              <a:defRPr lang="en-GB" sz="1400" b="1" spc="300" dirty="0" smtClean="0"/>
            </a:lvl1pPr>
          </a:lstStyle>
          <a:p>
            <a:pPr marL="0" lvl="0"/>
            <a:r>
              <a:rPr lang="en-GB"/>
              <a:t>SUBTITLE</a:t>
            </a:r>
          </a:p>
        </p:txBody>
      </p:sp>
      <p:sp>
        <p:nvSpPr>
          <p:cNvPr id="5" name="Content Placeholder 5">
            <a:extLst>
              <a:ext uri="{FF2B5EF4-FFF2-40B4-BE49-F238E27FC236}">
                <a16:creationId xmlns:a16="http://schemas.microsoft.com/office/drawing/2014/main" id="{265E3F02-DE61-F2E4-00A4-BFC0ED9AE7D2}"/>
              </a:ext>
            </a:extLst>
          </p:cNvPr>
          <p:cNvSpPr>
            <a:spLocks noGrp="1"/>
          </p:cNvSpPr>
          <p:nvPr>
            <p:ph sz="quarter" idx="13"/>
          </p:nvPr>
        </p:nvSpPr>
        <p:spPr>
          <a:xfrm>
            <a:off x="6255866" y="1199164"/>
            <a:ext cx="5162411" cy="957881"/>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6" name="Title 5">
            <a:extLst>
              <a:ext uri="{FF2B5EF4-FFF2-40B4-BE49-F238E27FC236}">
                <a16:creationId xmlns:a16="http://schemas.microsoft.com/office/drawing/2014/main" id="{7454EEC0-AF35-F3EE-65A0-D5BCA40B426D}"/>
              </a:ext>
            </a:extLst>
          </p:cNvPr>
          <p:cNvSpPr>
            <a:spLocks noGrp="1"/>
          </p:cNvSpPr>
          <p:nvPr>
            <p:ph type="title"/>
          </p:nvPr>
        </p:nvSpPr>
        <p:spPr>
          <a:xfrm>
            <a:off x="578977" y="3060578"/>
            <a:ext cx="3147646" cy="736844"/>
          </a:xfrm>
        </p:spPr>
        <p:txBody>
          <a:bodyPr>
            <a:noAutofit/>
          </a:bodyPr>
          <a:lstStyle>
            <a:lvl1pPr algn="ctr" defTabSz="914400" rtl="0" eaLnBrk="1" latinLnBrk="0" hangingPunct="1">
              <a:lnSpc>
                <a:spcPct val="10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7" name="Content Placeholder 5">
            <a:extLst>
              <a:ext uri="{FF2B5EF4-FFF2-40B4-BE49-F238E27FC236}">
                <a16:creationId xmlns:a16="http://schemas.microsoft.com/office/drawing/2014/main" id="{E2A4315C-D942-CC31-0941-2565589D34C1}"/>
              </a:ext>
            </a:extLst>
          </p:cNvPr>
          <p:cNvSpPr>
            <a:spLocks noGrp="1"/>
          </p:cNvSpPr>
          <p:nvPr>
            <p:ph sz="quarter" idx="14" hasCustomPrompt="1"/>
          </p:nvPr>
        </p:nvSpPr>
        <p:spPr>
          <a:xfrm>
            <a:off x="5107005" y="2266098"/>
            <a:ext cx="988995" cy="957881"/>
          </a:xfrm>
          <a:ln>
            <a:solidFill>
              <a:schemeClr val="accent6"/>
            </a:solidFill>
          </a:ln>
        </p:spPr>
        <p:txBody>
          <a:bodyPr tIns="216000">
            <a:noAutofit/>
          </a:bodyPr>
          <a:lstStyle>
            <a:lvl1pPr marL="0" indent="0" algn="ctr">
              <a:buNone/>
              <a:defRPr sz="1200"/>
            </a:lvl1pPr>
            <a:lvl2pPr>
              <a:defRPr sz="1200"/>
            </a:lvl2pPr>
            <a:lvl3pPr>
              <a:defRPr sz="1200"/>
            </a:lvl3pPr>
            <a:lvl4pPr>
              <a:defRPr sz="1200"/>
            </a:lvl4pPr>
            <a:lvl5pPr>
              <a:defRPr sz="1200"/>
            </a:lvl5pPr>
          </a:lstStyle>
          <a:p>
            <a:pPr lvl="0"/>
            <a:r>
              <a:rPr lang="en-GB"/>
              <a:t>Icon</a:t>
            </a:r>
            <a:endParaRPr lang="en-US"/>
          </a:p>
        </p:txBody>
      </p:sp>
      <p:sp>
        <p:nvSpPr>
          <p:cNvPr id="8" name="Content Placeholder 5">
            <a:extLst>
              <a:ext uri="{FF2B5EF4-FFF2-40B4-BE49-F238E27FC236}">
                <a16:creationId xmlns:a16="http://schemas.microsoft.com/office/drawing/2014/main" id="{CCCDB590-0FD1-9D69-EEF2-083D0E1AE1E1}"/>
              </a:ext>
            </a:extLst>
          </p:cNvPr>
          <p:cNvSpPr>
            <a:spLocks noGrp="1"/>
          </p:cNvSpPr>
          <p:nvPr>
            <p:ph sz="quarter" idx="15"/>
          </p:nvPr>
        </p:nvSpPr>
        <p:spPr>
          <a:xfrm>
            <a:off x="6255866" y="2266097"/>
            <a:ext cx="5162411" cy="957881"/>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9" name="Content Placeholder 5">
            <a:extLst>
              <a:ext uri="{FF2B5EF4-FFF2-40B4-BE49-F238E27FC236}">
                <a16:creationId xmlns:a16="http://schemas.microsoft.com/office/drawing/2014/main" id="{1409480A-62D1-5755-D9A7-0767E1BEC49A}"/>
              </a:ext>
            </a:extLst>
          </p:cNvPr>
          <p:cNvSpPr>
            <a:spLocks noGrp="1"/>
          </p:cNvSpPr>
          <p:nvPr>
            <p:ph sz="quarter" idx="16" hasCustomPrompt="1"/>
          </p:nvPr>
        </p:nvSpPr>
        <p:spPr>
          <a:xfrm>
            <a:off x="5107005" y="3333031"/>
            <a:ext cx="988995" cy="957881"/>
          </a:xfrm>
          <a:ln>
            <a:solidFill>
              <a:schemeClr val="accent6"/>
            </a:solidFill>
          </a:ln>
        </p:spPr>
        <p:txBody>
          <a:bodyPr tIns="216000">
            <a:noAutofit/>
          </a:bodyPr>
          <a:lstStyle>
            <a:lvl1pPr marL="0" indent="0" algn="ctr">
              <a:buNone/>
              <a:defRPr sz="1200"/>
            </a:lvl1pPr>
            <a:lvl2pPr>
              <a:defRPr sz="1200"/>
            </a:lvl2pPr>
            <a:lvl3pPr>
              <a:defRPr sz="1200"/>
            </a:lvl3pPr>
            <a:lvl4pPr>
              <a:defRPr sz="1200"/>
            </a:lvl4pPr>
            <a:lvl5pPr>
              <a:defRPr sz="1200"/>
            </a:lvl5pPr>
          </a:lstStyle>
          <a:p>
            <a:pPr lvl="0"/>
            <a:r>
              <a:rPr lang="en-GB"/>
              <a:t>Icon</a:t>
            </a:r>
            <a:endParaRPr lang="en-US"/>
          </a:p>
        </p:txBody>
      </p:sp>
      <p:sp>
        <p:nvSpPr>
          <p:cNvPr id="10" name="Content Placeholder 5">
            <a:extLst>
              <a:ext uri="{FF2B5EF4-FFF2-40B4-BE49-F238E27FC236}">
                <a16:creationId xmlns:a16="http://schemas.microsoft.com/office/drawing/2014/main" id="{12C65410-0144-D02A-0CD5-66C6780F7E65}"/>
              </a:ext>
            </a:extLst>
          </p:cNvPr>
          <p:cNvSpPr>
            <a:spLocks noGrp="1"/>
          </p:cNvSpPr>
          <p:nvPr>
            <p:ph sz="quarter" idx="17"/>
          </p:nvPr>
        </p:nvSpPr>
        <p:spPr>
          <a:xfrm>
            <a:off x="6255866" y="3333030"/>
            <a:ext cx="5162411" cy="957881"/>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1" name="Content Placeholder 5">
            <a:extLst>
              <a:ext uri="{FF2B5EF4-FFF2-40B4-BE49-F238E27FC236}">
                <a16:creationId xmlns:a16="http://schemas.microsoft.com/office/drawing/2014/main" id="{DCB11797-3E0D-7630-94F2-36A6006EA6A8}"/>
              </a:ext>
            </a:extLst>
          </p:cNvPr>
          <p:cNvSpPr>
            <a:spLocks noGrp="1"/>
          </p:cNvSpPr>
          <p:nvPr>
            <p:ph sz="quarter" idx="18" hasCustomPrompt="1"/>
          </p:nvPr>
        </p:nvSpPr>
        <p:spPr>
          <a:xfrm>
            <a:off x="5107005" y="4399964"/>
            <a:ext cx="988995" cy="957881"/>
          </a:xfrm>
          <a:ln>
            <a:solidFill>
              <a:schemeClr val="accent6"/>
            </a:solidFill>
          </a:ln>
        </p:spPr>
        <p:txBody>
          <a:bodyPr tIns="216000">
            <a:noAutofit/>
          </a:bodyPr>
          <a:lstStyle>
            <a:lvl1pPr marL="0" indent="0" algn="ctr">
              <a:buNone/>
              <a:defRPr sz="1200"/>
            </a:lvl1pPr>
            <a:lvl2pPr>
              <a:defRPr sz="1200"/>
            </a:lvl2pPr>
            <a:lvl3pPr>
              <a:defRPr sz="1200"/>
            </a:lvl3pPr>
            <a:lvl4pPr>
              <a:defRPr sz="1200"/>
            </a:lvl4pPr>
            <a:lvl5pPr>
              <a:defRPr sz="1200"/>
            </a:lvl5pPr>
          </a:lstStyle>
          <a:p>
            <a:pPr lvl="0"/>
            <a:r>
              <a:rPr lang="en-GB"/>
              <a:t>Icon</a:t>
            </a:r>
            <a:endParaRPr lang="en-US"/>
          </a:p>
        </p:txBody>
      </p:sp>
      <p:sp>
        <p:nvSpPr>
          <p:cNvPr id="12" name="Content Placeholder 5">
            <a:extLst>
              <a:ext uri="{FF2B5EF4-FFF2-40B4-BE49-F238E27FC236}">
                <a16:creationId xmlns:a16="http://schemas.microsoft.com/office/drawing/2014/main" id="{07884FF0-5460-7A70-29EA-D08A8FD57C04}"/>
              </a:ext>
            </a:extLst>
          </p:cNvPr>
          <p:cNvSpPr>
            <a:spLocks noGrp="1"/>
          </p:cNvSpPr>
          <p:nvPr>
            <p:ph sz="quarter" idx="19"/>
          </p:nvPr>
        </p:nvSpPr>
        <p:spPr>
          <a:xfrm>
            <a:off x="6255866" y="4399963"/>
            <a:ext cx="5162411" cy="957881"/>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3" name="Content Placeholder 5">
            <a:extLst>
              <a:ext uri="{FF2B5EF4-FFF2-40B4-BE49-F238E27FC236}">
                <a16:creationId xmlns:a16="http://schemas.microsoft.com/office/drawing/2014/main" id="{E278DE42-BAD1-9EDC-B888-FC3F0A689AC4}"/>
              </a:ext>
            </a:extLst>
          </p:cNvPr>
          <p:cNvSpPr>
            <a:spLocks noGrp="1"/>
          </p:cNvSpPr>
          <p:nvPr>
            <p:ph sz="quarter" idx="20" hasCustomPrompt="1"/>
          </p:nvPr>
        </p:nvSpPr>
        <p:spPr>
          <a:xfrm>
            <a:off x="5107004" y="5466896"/>
            <a:ext cx="988995" cy="957881"/>
          </a:xfrm>
          <a:ln>
            <a:solidFill>
              <a:schemeClr val="accent6"/>
            </a:solidFill>
          </a:ln>
        </p:spPr>
        <p:txBody>
          <a:bodyPr tIns="216000">
            <a:noAutofit/>
          </a:bodyPr>
          <a:lstStyle>
            <a:lvl1pPr marL="0" indent="0" algn="ctr">
              <a:buNone/>
              <a:defRPr sz="1200"/>
            </a:lvl1pPr>
            <a:lvl2pPr>
              <a:defRPr sz="1200"/>
            </a:lvl2pPr>
            <a:lvl3pPr>
              <a:defRPr sz="1200"/>
            </a:lvl3pPr>
            <a:lvl4pPr>
              <a:defRPr sz="1200"/>
            </a:lvl4pPr>
            <a:lvl5pPr>
              <a:defRPr sz="1200"/>
            </a:lvl5pPr>
          </a:lstStyle>
          <a:p>
            <a:pPr lvl="0"/>
            <a:r>
              <a:rPr lang="en-GB"/>
              <a:t>Icon</a:t>
            </a:r>
            <a:endParaRPr lang="en-US"/>
          </a:p>
        </p:txBody>
      </p:sp>
      <p:sp>
        <p:nvSpPr>
          <p:cNvPr id="14" name="Content Placeholder 5">
            <a:extLst>
              <a:ext uri="{FF2B5EF4-FFF2-40B4-BE49-F238E27FC236}">
                <a16:creationId xmlns:a16="http://schemas.microsoft.com/office/drawing/2014/main" id="{70F216DB-B780-E3E7-612E-40011894E4EE}"/>
              </a:ext>
            </a:extLst>
          </p:cNvPr>
          <p:cNvSpPr>
            <a:spLocks noGrp="1"/>
          </p:cNvSpPr>
          <p:nvPr>
            <p:ph sz="quarter" idx="21"/>
          </p:nvPr>
        </p:nvSpPr>
        <p:spPr>
          <a:xfrm>
            <a:off x="6255866" y="5466897"/>
            <a:ext cx="5162411" cy="957881"/>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Tree>
    <p:extLst>
      <p:ext uri="{BB962C8B-B14F-4D97-AF65-F5344CB8AC3E}">
        <p14:creationId xmlns:p14="http://schemas.microsoft.com/office/powerpoint/2010/main" val="285958255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Slide break">
    <p:spTree>
      <p:nvGrpSpPr>
        <p:cNvPr id="1" name=""/>
        <p:cNvGrpSpPr/>
        <p:nvPr/>
      </p:nvGrpSpPr>
      <p:grpSpPr>
        <a:xfrm>
          <a:off x="0" y="0"/>
          <a:ext cx="0" cy="0"/>
          <a:chOff x="0" y="0"/>
          <a:chExt cx="0" cy="0"/>
        </a:xfrm>
      </p:grpSpPr>
      <p:pic>
        <p:nvPicPr>
          <p:cNvPr id="6" name="Picture 5" descr="A grid of lines on a black background&#10;&#10;Description automatically generated">
            <a:extLst>
              <a:ext uri="{FF2B5EF4-FFF2-40B4-BE49-F238E27FC236}">
                <a16:creationId xmlns:a16="http://schemas.microsoft.com/office/drawing/2014/main" id="{D387F483-0E38-82BA-CD06-B08DAF071F59}"/>
              </a:ext>
            </a:extLst>
          </p:cNvPr>
          <p:cNvPicPr/>
          <p:nvPr userDrawn="1"/>
        </p:nvPicPr>
        <p:blipFill rotWithShape="1">
          <a:blip r:embed="rId2">
            <a:alphaModFix amt="55000"/>
          </a:blip>
          <a:srcRect l="6511" t="13271" r="4231" b="7756"/>
          <a:stretch/>
        </p:blipFill>
        <p:spPr>
          <a:xfrm>
            <a:off x="0" y="-1"/>
            <a:ext cx="12192000" cy="6858001"/>
          </a:xfrm>
          <a:prstGeom prst="rect">
            <a:avLst/>
          </a:prstGeom>
          <a:effectLst>
            <a:outerShdw blurRad="50800" dist="50800" dir="5400000" sx="1000" sy="1000" algn="ctr" rotWithShape="0">
              <a:srgbClr val="000000"/>
            </a:outerShdw>
          </a:effectLst>
        </p:spPr>
      </p:pic>
      <p:sp>
        <p:nvSpPr>
          <p:cNvPr id="11" name="Title 10">
            <a:extLst>
              <a:ext uri="{FF2B5EF4-FFF2-40B4-BE49-F238E27FC236}">
                <a16:creationId xmlns:a16="http://schemas.microsoft.com/office/drawing/2014/main" id="{80FE4188-D35C-C62E-D6A6-E937C096C154}"/>
              </a:ext>
            </a:extLst>
          </p:cNvPr>
          <p:cNvSpPr>
            <a:spLocks noGrp="1"/>
          </p:cNvSpPr>
          <p:nvPr>
            <p:ph type="title" hasCustomPrompt="1"/>
          </p:nvPr>
        </p:nvSpPr>
        <p:spPr>
          <a:xfrm>
            <a:off x="3140127" y="2592232"/>
            <a:ext cx="5911746" cy="1673537"/>
          </a:xfrm>
        </p:spPr>
        <p:txBody>
          <a:bodyPr>
            <a:noAutofit/>
          </a:bodyPr>
          <a:lstStyle>
            <a:lvl1pPr algn="ctr" defTabSz="914400" rtl="0" eaLnBrk="1" latinLnBrk="0" hangingPunct="1">
              <a:lnSpc>
                <a:spcPct val="100000"/>
              </a:lnSpc>
              <a:spcBef>
                <a:spcPct val="0"/>
              </a:spcBef>
              <a:buNone/>
              <a:defRPr lang="en-US" sz="4800" b="1" i="0" kern="1200" baseline="0" dirty="0">
                <a:solidFill>
                  <a:schemeClr val="tx1"/>
                </a:solidFill>
                <a:latin typeface="Playfair Display Black" pitchFamily="2" charset="77"/>
                <a:ea typeface="+mj-ea"/>
                <a:cs typeface="+mj-cs"/>
              </a:defRPr>
            </a:lvl1pPr>
          </a:lstStyle>
          <a:p>
            <a:r>
              <a:rPr lang="en-GB"/>
              <a:t>Click to edit title </a:t>
            </a:r>
            <a:endParaRPr lang="en-US"/>
          </a:p>
        </p:txBody>
      </p:sp>
    </p:spTree>
    <p:extLst>
      <p:ext uri="{BB962C8B-B14F-4D97-AF65-F5344CB8AC3E}">
        <p14:creationId xmlns:p14="http://schemas.microsoft.com/office/powerpoint/2010/main" val="118656856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Custom Layout">
    <p:bg>
      <p:bgRef idx="1001">
        <a:schemeClr val="bg2"/>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9BDEB7B-C156-5A00-FCA6-10790A0A29CF}"/>
              </a:ext>
            </a:extLst>
          </p:cNvPr>
          <p:cNvSpPr/>
          <p:nvPr userDrawn="1"/>
        </p:nvSpPr>
        <p:spPr>
          <a:xfrm>
            <a:off x="0" y="0"/>
            <a:ext cx="12192000" cy="4283901"/>
          </a:xfrm>
          <a:prstGeom prst="rect">
            <a:avLst/>
          </a:prstGeom>
          <a:gradFill flip="none" rotWithShape="1">
            <a:gsLst>
              <a:gs pos="14000">
                <a:srgbClr val="1E41EB">
                  <a:alpha val="15000"/>
                </a:srgbClr>
              </a:gs>
              <a:gs pos="100000">
                <a:schemeClr val="bg2"/>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4694A8F-390A-06B0-5CBF-CB34FB5A1FA3}"/>
              </a:ext>
            </a:extLst>
          </p:cNvPr>
          <p:cNvPicPr>
            <a:picLocks noChangeAspect="1"/>
          </p:cNvPicPr>
          <p:nvPr userDrawn="1"/>
        </p:nvPicPr>
        <p:blipFill>
          <a:blip r:embed="rId2"/>
          <a:stretch>
            <a:fillRect/>
          </a:stretch>
        </p:blipFill>
        <p:spPr>
          <a:xfrm>
            <a:off x="2308069" y="2667000"/>
            <a:ext cx="1879600" cy="1524000"/>
          </a:xfrm>
          <a:prstGeom prst="rect">
            <a:avLst/>
          </a:prstGeom>
        </p:spPr>
      </p:pic>
      <p:sp>
        <p:nvSpPr>
          <p:cNvPr id="10" name="Text Placeholder 9">
            <a:extLst>
              <a:ext uri="{FF2B5EF4-FFF2-40B4-BE49-F238E27FC236}">
                <a16:creationId xmlns:a16="http://schemas.microsoft.com/office/drawing/2014/main" id="{9D09BCC6-6D61-DA13-5CC0-8DEB1ED14463}"/>
              </a:ext>
            </a:extLst>
          </p:cNvPr>
          <p:cNvSpPr>
            <a:spLocks noGrp="1"/>
          </p:cNvSpPr>
          <p:nvPr>
            <p:ph type="body" sz="quarter" idx="11" hasCustomPrompt="1"/>
          </p:nvPr>
        </p:nvSpPr>
        <p:spPr>
          <a:xfrm>
            <a:off x="5186363" y="4962525"/>
            <a:ext cx="2938306" cy="613816"/>
          </a:xfrm>
          <a:solidFill>
            <a:schemeClr val="accent3"/>
          </a:solidFill>
        </p:spPr>
        <p:txBody>
          <a:bodyPr lIns="216000" anchor="ctr"/>
          <a:lstStyle>
            <a:lvl1pPr marL="0" indent="0">
              <a:buNone/>
              <a:defRPr>
                <a:solidFill>
                  <a:schemeClr val="tx1"/>
                </a:solidFill>
                <a:latin typeface="Playfair Display Medium" pitchFamily="2" charset="77"/>
              </a:defRPr>
            </a:lvl1pPr>
          </a:lstStyle>
          <a:p>
            <a:pPr lvl="0"/>
            <a:r>
              <a:rPr lang="en-GB"/>
              <a:t>Who said it </a:t>
            </a:r>
            <a:endParaRPr lang="en-US"/>
          </a:p>
        </p:txBody>
      </p:sp>
      <p:sp>
        <p:nvSpPr>
          <p:cNvPr id="11" name="Text Placeholder 9">
            <a:extLst>
              <a:ext uri="{FF2B5EF4-FFF2-40B4-BE49-F238E27FC236}">
                <a16:creationId xmlns:a16="http://schemas.microsoft.com/office/drawing/2014/main" id="{4C6C8DD7-E181-3945-DE67-F243DBAB5DE2}"/>
              </a:ext>
            </a:extLst>
          </p:cNvPr>
          <p:cNvSpPr>
            <a:spLocks noGrp="1"/>
          </p:cNvSpPr>
          <p:nvPr>
            <p:ph type="body" sz="quarter" idx="12" hasCustomPrompt="1"/>
          </p:nvPr>
        </p:nvSpPr>
        <p:spPr>
          <a:xfrm>
            <a:off x="5186363" y="5576341"/>
            <a:ext cx="2938306" cy="479685"/>
          </a:xfrm>
          <a:solidFill>
            <a:schemeClr val="accent3"/>
          </a:solidFill>
        </p:spPr>
        <p:txBody>
          <a:bodyPr lIns="216000" anchor="ctr">
            <a:normAutofit/>
          </a:bodyPr>
          <a:lstStyle>
            <a:lvl1pPr marL="0" indent="0">
              <a:buNone/>
              <a:defRPr sz="1600">
                <a:solidFill>
                  <a:srgbClr val="150359"/>
                </a:solidFill>
                <a:latin typeface="Manrope" pitchFamily="2" charset="0"/>
              </a:defRPr>
            </a:lvl1pPr>
          </a:lstStyle>
          <a:p>
            <a:pPr lvl="0"/>
            <a:r>
              <a:rPr lang="en-GB"/>
              <a:t>CONTEXT</a:t>
            </a:r>
            <a:endParaRPr lang="en-US"/>
          </a:p>
        </p:txBody>
      </p:sp>
      <p:sp>
        <p:nvSpPr>
          <p:cNvPr id="3" name="Content Placeholder 2">
            <a:extLst>
              <a:ext uri="{FF2B5EF4-FFF2-40B4-BE49-F238E27FC236}">
                <a16:creationId xmlns:a16="http://schemas.microsoft.com/office/drawing/2014/main" id="{75700892-7442-C196-A9AF-BD393FD00517}"/>
              </a:ext>
            </a:extLst>
          </p:cNvPr>
          <p:cNvSpPr>
            <a:spLocks noGrp="1"/>
          </p:cNvSpPr>
          <p:nvPr>
            <p:ph sz="quarter" idx="13" hasCustomPrompt="1"/>
          </p:nvPr>
        </p:nvSpPr>
        <p:spPr>
          <a:xfrm>
            <a:off x="5186363" y="903288"/>
            <a:ext cx="4976812" cy="3598862"/>
          </a:xfrm>
        </p:spPr>
        <p:txBody>
          <a:bodyPr>
            <a:normAutofit/>
          </a:bodyPr>
          <a:lstStyle>
            <a:lvl1pPr marL="0" indent="0">
              <a:lnSpc>
                <a:spcPct val="100000"/>
              </a:lnSpc>
              <a:buNone/>
              <a:defRPr sz="4000" b="1" i="1">
                <a:latin typeface="Playfair Display SemiBold" pitchFamily="2" charset="77"/>
              </a:defRPr>
            </a:lvl1pPr>
            <a:lvl2pPr marL="457200" indent="0">
              <a:buNone/>
              <a:defRPr b="1" i="1">
                <a:latin typeface="Playfair Display Black" pitchFamily="2" charset="77"/>
              </a:defRPr>
            </a:lvl2pPr>
            <a:lvl3pPr marL="914400" indent="0">
              <a:buNone/>
              <a:defRPr b="1" i="1">
                <a:latin typeface="Playfair Display Black" pitchFamily="2" charset="77"/>
              </a:defRPr>
            </a:lvl3pPr>
            <a:lvl4pPr marL="1371600" indent="0">
              <a:buNone/>
              <a:defRPr b="1" i="1">
                <a:latin typeface="Playfair Display Black" pitchFamily="2" charset="77"/>
              </a:defRPr>
            </a:lvl4pPr>
            <a:lvl5pPr marL="1828800" indent="0">
              <a:buNone/>
              <a:defRPr b="1" i="1">
                <a:latin typeface="Playfair Display Black" pitchFamily="2" charset="77"/>
              </a:defRPr>
            </a:lvl5pPr>
          </a:lstStyle>
          <a:p>
            <a:pPr lvl="0"/>
            <a:r>
              <a:rPr lang="en-GB"/>
              <a:t>Quote goes here</a:t>
            </a:r>
          </a:p>
        </p:txBody>
      </p:sp>
    </p:spTree>
    <p:extLst>
      <p:ext uri="{BB962C8B-B14F-4D97-AF65-F5344CB8AC3E}">
        <p14:creationId xmlns:p14="http://schemas.microsoft.com/office/powerpoint/2010/main" val="2657528228"/>
      </p:ext>
    </p:extLst>
  </p:cSld>
  <p:clrMapOvr>
    <a:overrideClrMapping bg1="dk1" tx1="lt1" bg2="dk2" tx2="lt2" accent1="accent1" accent2="accent2" accent3="accent3" accent4="accent4" accent5="accent5" accent6="accent6" hlink="hlink" folHlink="folHlink"/>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1_Get in touch (3)">
    <p:spTree>
      <p:nvGrpSpPr>
        <p:cNvPr id="1" name=""/>
        <p:cNvGrpSpPr/>
        <p:nvPr/>
      </p:nvGrpSpPr>
      <p:grpSpPr>
        <a:xfrm>
          <a:off x="0" y="0"/>
          <a:ext cx="0" cy="0"/>
          <a:chOff x="0" y="0"/>
          <a:chExt cx="0" cy="0"/>
        </a:xfrm>
      </p:grpSpPr>
      <p:pic>
        <p:nvPicPr>
          <p:cNvPr id="2" name="Picture 1" descr="A black circle with a white circle in the middle&#10;&#10;Description automatically generated">
            <a:extLst>
              <a:ext uri="{FF2B5EF4-FFF2-40B4-BE49-F238E27FC236}">
                <a16:creationId xmlns:a16="http://schemas.microsoft.com/office/drawing/2014/main" id="{F26C5CA9-D196-983D-B15B-BBC47D4B1C77}"/>
              </a:ext>
            </a:extLst>
          </p:cNvPr>
          <p:cNvPicPr>
            <a:picLocks/>
          </p:cNvPicPr>
          <p:nvPr userDrawn="1"/>
        </p:nvPicPr>
        <p:blipFill rotWithShape="1">
          <a:blip r:embed="rId2"/>
          <a:srcRect l="15978" t="7978" r="9299" b="17984"/>
          <a:stretch/>
        </p:blipFill>
        <p:spPr>
          <a:xfrm>
            <a:off x="0" y="0"/>
            <a:ext cx="8640147" cy="6858000"/>
          </a:xfrm>
          <a:prstGeom prst="rect">
            <a:avLst/>
          </a:prstGeom>
        </p:spPr>
      </p:pic>
      <p:pic>
        <p:nvPicPr>
          <p:cNvPr id="5" name="Picture 4" descr="A colorful envelope with a bell and a paper plane&#10;&#10;Description automatically generated">
            <a:extLst>
              <a:ext uri="{FF2B5EF4-FFF2-40B4-BE49-F238E27FC236}">
                <a16:creationId xmlns:a16="http://schemas.microsoft.com/office/drawing/2014/main" id="{9537D5C9-4D78-ABF1-D0CC-F31665FE599E}"/>
              </a:ext>
            </a:extLst>
          </p:cNvPr>
          <p:cNvPicPr>
            <a:picLocks noChangeAspect="1"/>
          </p:cNvPicPr>
          <p:nvPr userDrawn="1"/>
        </p:nvPicPr>
        <p:blipFill>
          <a:blip r:embed="rId3"/>
          <a:stretch>
            <a:fillRect/>
          </a:stretch>
        </p:blipFill>
        <p:spPr>
          <a:xfrm>
            <a:off x="2959171" y="151641"/>
            <a:ext cx="6456255" cy="5272608"/>
          </a:xfrm>
          <a:prstGeom prst="rect">
            <a:avLst/>
          </a:prstGeom>
        </p:spPr>
      </p:pic>
      <p:sp>
        <p:nvSpPr>
          <p:cNvPr id="3" name="TextBox 2">
            <a:extLst>
              <a:ext uri="{FF2B5EF4-FFF2-40B4-BE49-F238E27FC236}">
                <a16:creationId xmlns:a16="http://schemas.microsoft.com/office/drawing/2014/main" id="{F7027168-B0F0-CDF7-1D41-A45AFA8330BB}"/>
              </a:ext>
            </a:extLst>
          </p:cNvPr>
          <p:cNvSpPr txBox="1"/>
          <p:nvPr userDrawn="1"/>
        </p:nvSpPr>
        <p:spPr>
          <a:xfrm>
            <a:off x="4818246" y="4943139"/>
            <a:ext cx="2555508" cy="369332"/>
          </a:xfrm>
          <a:prstGeom prst="rect">
            <a:avLst/>
          </a:prstGeom>
          <a:noFill/>
        </p:spPr>
        <p:txBody>
          <a:bodyPr wrap="square">
            <a:spAutoFit/>
          </a:bodyPr>
          <a:lstStyle/>
          <a:p>
            <a:pPr algn="ctr"/>
            <a:r>
              <a:rPr lang="en-US" b="1" spc="300">
                <a:solidFill>
                  <a:schemeClr val="tx1"/>
                </a:solidFill>
                <a:latin typeface="Manrope" pitchFamily="2" charset="0"/>
              </a:rPr>
              <a:t>GET IN TOUCH</a:t>
            </a:r>
            <a:endParaRPr lang="en-US" spc="300">
              <a:solidFill>
                <a:schemeClr val="tx1"/>
              </a:solidFill>
              <a:latin typeface="Manrope" pitchFamily="2" charset="0"/>
            </a:endParaRPr>
          </a:p>
        </p:txBody>
      </p:sp>
      <p:sp>
        <p:nvSpPr>
          <p:cNvPr id="6" name="Content Placeholder 13">
            <a:extLst>
              <a:ext uri="{FF2B5EF4-FFF2-40B4-BE49-F238E27FC236}">
                <a16:creationId xmlns:a16="http://schemas.microsoft.com/office/drawing/2014/main" id="{E73B584E-849C-034C-83C9-1C95CA898CC8}"/>
              </a:ext>
            </a:extLst>
          </p:cNvPr>
          <p:cNvSpPr>
            <a:spLocks noGrp="1"/>
          </p:cNvSpPr>
          <p:nvPr>
            <p:ph sz="quarter" idx="11" hasCustomPrompt="1"/>
          </p:nvPr>
        </p:nvSpPr>
        <p:spPr>
          <a:xfrm>
            <a:off x="4818246" y="5424249"/>
            <a:ext cx="2555508" cy="607172"/>
          </a:xfrm>
          <a:solidFill>
            <a:schemeClr val="accent1"/>
          </a:solidFill>
          <a:ln>
            <a:noFill/>
          </a:ln>
        </p:spPr>
        <p:txBody>
          <a:bodyPr anchor="ctr">
            <a:noAutofit/>
          </a:bodyPr>
          <a:lstStyle>
            <a:lvl1pPr marL="0" indent="0" algn="ctr">
              <a:buNone/>
              <a:defRPr sz="14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GB"/>
              <a:t>Email goes here</a:t>
            </a:r>
            <a:endParaRPr lang="en-US"/>
          </a:p>
        </p:txBody>
      </p:sp>
    </p:spTree>
    <p:extLst>
      <p:ext uri="{BB962C8B-B14F-4D97-AF65-F5344CB8AC3E}">
        <p14:creationId xmlns:p14="http://schemas.microsoft.com/office/powerpoint/2010/main" val="19006239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userDrawn="1">
  <p:cSld name="Title with Section pointer">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C6BFD1D-A16B-1DFC-FDDF-7A48563BA6D0}"/>
              </a:ext>
            </a:extLst>
          </p:cNvPr>
          <p:cNvSpPr/>
          <p:nvPr userDrawn="1"/>
        </p:nvSpPr>
        <p:spPr>
          <a:xfrm>
            <a:off x="0" y="0"/>
            <a:ext cx="12192000" cy="1195754"/>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8517299F-41C9-75EB-1E19-5F874F5C2551}"/>
              </a:ext>
            </a:extLst>
          </p:cNvPr>
          <p:cNvSpPr>
            <a:spLocks noGrp="1"/>
          </p:cNvSpPr>
          <p:nvPr>
            <p:ph type="title"/>
          </p:nvPr>
        </p:nvSpPr>
        <p:spPr>
          <a:xfrm>
            <a:off x="838200" y="365126"/>
            <a:ext cx="5609492" cy="736844"/>
          </a:xfrm>
        </p:spPr>
        <p:txBody>
          <a:bodyPr/>
          <a:lstStyle>
            <a:lvl1pPr algn="l">
              <a:lnSpc>
                <a:spcPct val="100000"/>
              </a:lnSpc>
              <a:defRPr/>
            </a:lvl1pPr>
          </a:lstStyle>
          <a:p>
            <a:r>
              <a:rPr lang="en-GB"/>
              <a:t>Click to edit Master title style</a:t>
            </a:r>
            <a:endParaRPr lang="en-US"/>
          </a:p>
        </p:txBody>
      </p:sp>
      <p:sp>
        <p:nvSpPr>
          <p:cNvPr id="8" name="Round Same-side Corner of Rectangle 7">
            <a:extLst>
              <a:ext uri="{FF2B5EF4-FFF2-40B4-BE49-F238E27FC236}">
                <a16:creationId xmlns:a16="http://schemas.microsoft.com/office/drawing/2014/main" id="{DFA8E16A-C95E-090C-584B-DE8F51701381}"/>
              </a:ext>
            </a:extLst>
          </p:cNvPr>
          <p:cNvSpPr/>
          <p:nvPr userDrawn="1"/>
        </p:nvSpPr>
        <p:spPr>
          <a:xfrm>
            <a:off x="10301261" y="0"/>
            <a:ext cx="298477" cy="455477"/>
          </a:xfrm>
          <a:prstGeom prst="round2SameRect">
            <a:avLst>
              <a:gd name="adj1" fmla="val 0"/>
              <a:gd name="adj2" fmla="val 50000"/>
            </a:avLst>
          </a:prstGeom>
          <a:gradFill flip="none" rotWithShape="1">
            <a:gsLst>
              <a:gs pos="0">
                <a:srgbClr val="334DE8"/>
              </a:gs>
              <a:gs pos="100000">
                <a:srgbClr val="39C7A5"/>
              </a:gs>
            </a:gsLst>
            <a:lin ang="2700000" scaled="1"/>
            <a:tileRect/>
          </a:gradFill>
          <a:ln>
            <a:noFill/>
          </a:ln>
        </p:spPr>
        <p:txBody>
          <a:bodyPr spcFirstLastPara="1" wrap="square" lIns="90000" tIns="45700" rIns="91425" bIns="45700" anchor="b" anchorCtr="0">
            <a:noAutofit/>
          </a:bodyPr>
          <a:lstStyle/>
          <a:p>
            <a:pPr algn="ctr">
              <a:buClr>
                <a:srgbClr val="000000"/>
              </a:buClr>
            </a:pPr>
            <a:endParaRPr lang="en-US" sz="1400" b="1">
              <a:solidFill>
                <a:schemeClr val="bg1"/>
              </a:solidFill>
              <a:latin typeface="Manrope" pitchFamily="2" charset="0"/>
              <a:cs typeface="Arial"/>
            </a:endParaRPr>
          </a:p>
        </p:txBody>
      </p:sp>
      <p:sp>
        <p:nvSpPr>
          <p:cNvPr id="11" name="Text Placeholder 10">
            <a:extLst>
              <a:ext uri="{FF2B5EF4-FFF2-40B4-BE49-F238E27FC236}">
                <a16:creationId xmlns:a16="http://schemas.microsoft.com/office/drawing/2014/main" id="{CDA577B7-E9C2-99D7-CBB7-46D4B3D1591A}"/>
              </a:ext>
            </a:extLst>
          </p:cNvPr>
          <p:cNvSpPr>
            <a:spLocks noGrp="1"/>
          </p:cNvSpPr>
          <p:nvPr>
            <p:ph type="body" sz="quarter" idx="10" hasCustomPrompt="1"/>
          </p:nvPr>
        </p:nvSpPr>
        <p:spPr>
          <a:xfrm>
            <a:off x="10711569" y="92673"/>
            <a:ext cx="808404" cy="362804"/>
          </a:xfrm>
        </p:spPr>
        <p:txBody>
          <a:bodyPr>
            <a:noAutofit/>
          </a:bodyPr>
          <a:lstStyle>
            <a:lvl1pPr marL="0" indent="0">
              <a:lnSpc>
                <a:spcPct val="100000"/>
              </a:lnSpc>
              <a:buNone/>
              <a:defRPr sz="110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en-GB"/>
              <a:t>Section Title</a:t>
            </a:r>
            <a:endParaRPr lang="en-US"/>
          </a:p>
        </p:txBody>
      </p:sp>
      <p:sp>
        <p:nvSpPr>
          <p:cNvPr id="12" name="Text Placeholder 10">
            <a:extLst>
              <a:ext uri="{FF2B5EF4-FFF2-40B4-BE49-F238E27FC236}">
                <a16:creationId xmlns:a16="http://schemas.microsoft.com/office/drawing/2014/main" id="{8A004E1B-88D0-8180-E13F-E7D82BBE4C0D}"/>
              </a:ext>
            </a:extLst>
          </p:cNvPr>
          <p:cNvSpPr>
            <a:spLocks noGrp="1"/>
          </p:cNvSpPr>
          <p:nvPr>
            <p:ph type="body" sz="quarter" idx="11" hasCustomPrompt="1"/>
          </p:nvPr>
        </p:nvSpPr>
        <p:spPr>
          <a:xfrm>
            <a:off x="10279096" y="46336"/>
            <a:ext cx="342805" cy="362804"/>
          </a:xfrm>
        </p:spPr>
        <p:txBody>
          <a:bodyPr anchor="ctr">
            <a:noAutofit/>
          </a:bodyPr>
          <a:lstStyle>
            <a:lvl1pPr marL="0" indent="0" algn="ctr">
              <a:lnSpc>
                <a:spcPct val="100000"/>
              </a:lnSpc>
              <a:buNone/>
              <a:defRPr sz="1400" b="1">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en-GB"/>
              <a:t>#</a:t>
            </a:r>
            <a:endParaRPr lang="en-US"/>
          </a:p>
        </p:txBody>
      </p:sp>
    </p:spTree>
    <p:extLst>
      <p:ext uri="{BB962C8B-B14F-4D97-AF65-F5344CB8AC3E}">
        <p14:creationId xmlns:p14="http://schemas.microsoft.com/office/powerpoint/2010/main" val="41556563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1_Title and Single Column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0279A94-C69A-43F9-8E03-E4E75E598CFD}"/>
              </a:ext>
            </a:extLst>
          </p:cNvPr>
          <p:cNvSpPr/>
          <p:nvPr userDrawn="1"/>
        </p:nvSpPr>
        <p:spPr>
          <a:xfrm>
            <a:off x="0" y="0"/>
            <a:ext cx="12192000" cy="1195754"/>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F59CCB-83B9-17E8-586E-8607306DE61D}"/>
              </a:ext>
            </a:extLst>
          </p:cNvPr>
          <p:cNvSpPr>
            <a:spLocks noGrp="1"/>
          </p:cNvSpPr>
          <p:nvPr>
            <p:ph type="title"/>
          </p:nvPr>
        </p:nvSpPr>
        <p:spPr/>
        <p:txBody>
          <a:bodyPr>
            <a:normAutofit/>
          </a:bodyPr>
          <a:lstStyle>
            <a:lvl1pPr algn="ctr" defTabSz="914400" rtl="0" eaLnBrk="1" latinLnBrk="0" hangingPunct="1">
              <a:lnSpc>
                <a:spcPct val="10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24322068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F6F51-2503-17BC-2B6C-45D40C7BF3B2}"/>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10820BE-B593-3EF6-17ED-444E36A406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B4275C2-E4F1-857B-1090-07D7B3ABBEB7}"/>
              </a:ext>
            </a:extLst>
          </p:cNvPr>
          <p:cNvSpPr>
            <a:spLocks noGrp="1"/>
          </p:cNvSpPr>
          <p:nvPr>
            <p:ph type="dt" sz="half" idx="10"/>
          </p:nvPr>
        </p:nvSpPr>
        <p:spPr/>
        <p:txBody>
          <a:bodyPr/>
          <a:lstStyle/>
          <a:p>
            <a:fld id="{451F356C-FA07-1B4E-90CA-6EA8CAE47CC0}" type="datetimeFigureOut">
              <a:rPr lang="en-US" smtClean="0"/>
              <a:t>11/24/2025</a:t>
            </a:fld>
            <a:endParaRPr lang="en-US"/>
          </a:p>
        </p:txBody>
      </p:sp>
      <p:sp>
        <p:nvSpPr>
          <p:cNvPr id="5" name="Footer Placeholder 4">
            <a:extLst>
              <a:ext uri="{FF2B5EF4-FFF2-40B4-BE49-F238E27FC236}">
                <a16:creationId xmlns:a16="http://schemas.microsoft.com/office/drawing/2014/main" id="{8540A373-9F6C-0515-D9D1-9514188E9F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B19E93-18B8-AE2A-5651-A58B0FDF6EB0}"/>
              </a:ext>
            </a:extLst>
          </p:cNvPr>
          <p:cNvSpPr>
            <a:spLocks noGrp="1"/>
          </p:cNvSpPr>
          <p:nvPr>
            <p:ph type="sldNum" sz="quarter" idx="12"/>
          </p:nvPr>
        </p:nvSpPr>
        <p:spPr/>
        <p:txBody>
          <a:bodyPr/>
          <a:lstStyle/>
          <a:p>
            <a:fld id="{083A5658-4EC9-E547-A751-422F220067F0}" type="slidenum">
              <a:rPr lang="en-US" smtClean="0"/>
              <a:t>‹#›</a:t>
            </a:fld>
            <a:endParaRPr lang="en-US"/>
          </a:p>
        </p:txBody>
      </p:sp>
    </p:spTree>
    <p:extLst>
      <p:ext uri="{BB962C8B-B14F-4D97-AF65-F5344CB8AC3E}">
        <p14:creationId xmlns:p14="http://schemas.microsoft.com/office/powerpoint/2010/main" val="360731957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5_Title and Single Column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0279A94-C69A-43F9-8E03-E4E75E598CFD}"/>
              </a:ext>
            </a:extLst>
          </p:cNvPr>
          <p:cNvSpPr/>
          <p:nvPr userDrawn="1"/>
        </p:nvSpPr>
        <p:spPr>
          <a:xfrm>
            <a:off x="0" y="119268"/>
            <a:ext cx="12192000" cy="1195754"/>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F59CCB-83B9-17E8-586E-8607306DE61D}"/>
              </a:ext>
            </a:extLst>
          </p:cNvPr>
          <p:cNvSpPr>
            <a:spLocks noGrp="1"/>
          </p:cNvSpPr>
          <p:nvPr>
            <p:ph type="title"/>
          </p:nvPr>
        </p:nvSpPr>
        <p:spPr/>
        <p:txBody>
          <a:bodyPr>
            <a:normAutofit/>
          </a:bodyPr>
          <a:lstStyle>
            <a:lvl1pPr algn="ctr" defTabSz="914400" rtl="0" eaLnBrk="1" latinLnBrk="0" hangingPunct="1">
              <a:lnSpc>
                <a:spcPct val="10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491968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Dark Gradi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CA059-FB7C-0EDA-3B15-8301936D0A1D}"/>
              </a:ext>
            </a:extLst>
          </p:cNvPr>
          <p:cNvSpPr>
            <a:spLocks noGrp="1"/>
          </p:cNvSpPr>
          <p:nvPr>
            <p:ph type="title"/>
          </p:nvPr>
        </p:nvSpPr>
        <p:spPr/>
        <p:txBody>
          <a:bodyPr>
            <a:normAutofit/>
          </a:bodyPr>
          <a:lstStyle>
            <a:lvl1pPr marL="0" algn="ctr" defTabSz="914400" rtl="0" eaLnBrk="1" latinLnBrk="0" hangingPunct="1">
              <a:lnSpc>
                <a:spcPct val="90000"/>
              </a:lnSpc>
              <a:spcBef>
                <a:spcPct val="0"/>
              </a:spcBef>
              <a:buClrTx/>
              <a:buFontTx/>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5" name="Text Placeholder 2">
            <a:extLst>
              <a:ext uri="{FF2B5EF4-FFF2-40B4-BE49-F238E27FC236}">
                <a16:creationId xmlns:a16="http://schemas.microsoft.com/office/drawing/2014/main" id="{3658C97E-B473-7F62-2E75-F2CB27840898}"/>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lvl1pPr>
              <a:defRPr>
                <a:latin typeface="Manrope" pitchFamily="2" charset="0"/>
              </a:defRPr>
            </a:lvl1pPr>
            <a:lvl2pPr>
              <a:defRPr>
                <a:latin typeface="Manrope" pitchFamily="2" charset="0"/>
              </a:defRPr>
            </a:lvl2pPr>
            <a:lvl3pPr>
              <a:defRPr>
                <a:latin typeface="Manrope" pitchFamily="2" charset="0"/>
              </a:defRPr>
            </a:lvl3pPr>
            <a:lvl4pPr>
              <a:defRPr>
                <a:latin typeface="Manrope" pitchFamily="2" charset="0"/>
              </a:defRPr>
            </a:lvl4pPr>
            <a:lvl5pPr>
              <a:defRPr>
                <a:latin typeface="Manrope"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52615080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Light Gradient">
    <p:bg>
      <p:bgPr>
        <a:gradFill>
          <a:gsLst>
            <a:gs pos="50000">
              <a:schemeClr val="tx1"/>
            </a:gs>
            <a:gs pos="100000">
              <a:schemeClr val="accent1">
                <a:alpha val="16841"/>
              </a:schemeClr>
            </a:gs>
            <a:gs pos="0">
              <a:schemeClr val="accent1">
                <a:alpha val="15000"/>
              </a:schemeClr>
            </a:gs>
          </a:gsLst>
          <a:lin ang="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F982D-5F83-117A-9748-2D4F9E570700}"/>
              </a:ext>
            </a:extLst>
          </p:cNvPr>
          <p:cNvSpPr>
            <a:spLocks noGrp="1"/>
          </p:cNvSpPr>
          <p:nvPr>
            <p:ph type="title"/>
          </p:nvPr>
        </p:nvSpPr>
        <p:spPr/>
        <p:txBody>
          <a:bodyPr>
            <a:normAutofit/>
          </a:bodyPr>
          <a:lstStyle>
            <a:lvl1pPr marL="0" algn="ctr" defTabSz="914400" rtl="0" eaLnBrk="1" latinLnBrk="0" hangingPunct="1">
              <a:lnSpc>
                <a:spcPct val="90000"/>
              </a:lnSpc>
              <a:spcBef>
                <a:spcPct val="0"/>
              </a:spcBef>
              <a:buClrTx/>
              <a:buFontTx/>
              <a:buNone/>
              <a:defRPr lang="en-US" sz="2800" b="1" i="0" kern="1200" baseline="0" dirty="0">
                <a:solidFill>
                  <a:schemeClr val="bg1"/>
                </a:solidFill>
                <a:latin typeface="Playfair Display Black" pitchFamily="2" charset="77"/>
                <a:ea typeface="+mj-ea"/>
                <a:cs typeface="+mj-cs"/>
              </a:defRPr>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CE25C3D-8FA2-7A92-246F-799E0F117FAE}"/>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lvl1pPr>
              <a:defRPr>
                <a:solidFill>
                  <a:schemeClr val="bg1"/>
                </a:solidFill>
                <a:latin typeface="Manrope" pitchFamily="2" charset="0"/>
              </a:defRPr>
            </a:lvl1pPr>
            <a:lvl2pPr>
              <a:defRPr>
                <a:solidFill>
                  <a:schemeClr val="bg1"/>
                </a:solidFill>
                <a:latin typeface="Manrope" pitchFamily="2" charset="0"/>
              </a:defRPr>
            </a:lvl2pPr>
            <a:lvl3pPr>
              <a:defRPr>
                <a:solidFill>
                  <a:schemeClr val="bg1"/>
                </a:solidFill>
                <a:latin typeface="Manrope" pitchFamily="2" charset="0"/>
              </a:defRPr>
            </a:lvl3pPr>
            <a:lvl4pPr>
              <a:defRPr>
                <a:solidFill>
                  <a:schemeClr val="bg1"/>
                </a:solidFill>
                <a:latin typeface="Manrope" pitchFamily="2" charset="0"/>
              </a:defRPr>
            </a:lvl4pPr>
            <a:lvl5pPr>
              <a:defRPr>
                <a:solidFill>
                  <a:schemeClr val="bg1"/>
                </a:solidFill>
                <a:latin typeface="Manrope"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1809557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lide break">
    <p:spTree>
      <p:nvGrpSpPr>
        <p:cNvPr id="1" name=""/>
        <p:cNvGrpSpPr/>
        <p:nvPr/>
      </p:nvGrpSpPr>
      <p:grpSpPr>
        <a:xfrm>
          <a:off x="0" y="0"/>
          <a:ext cx="0" cy="0"/>
          <a:chOff x="0" y="0"/>
          <a:chExt cx="0" cy="0"/>
        </a:xfrm>
      </p:grpSpPr>
      <p:pic>
        <p:nvPicPr>
          <p:cNvPr id="6" name="Picture 5" descr="A grid of lines on a black background&#10;&#10;Description automatically generated">
            <a:extLst>
              <a:ext uri="{FF2B5EF4-FFF2-40B4-BE49-F238E27FC236}">
                <a16:creationId xmlns:a16="http://schemas.microsoft.com/office/drawing/2014/main" id="{D387F483-0E38-82BA-CD06-B08DAF071F59}"/>
              </a:ext>
            </a:extLst>
          </p:cNvPr>
          <p:cNvPicPr/>
          <p:nvPr userDrawn="1"/>
        </p:nvPicPr>
        <p:blipFill rotWithShape="1">
          <a:blip r:embed="rId2">
            <a:alphaModFix amt="55000"/>
          </a:blip>
          <a:srcRect l="6511" t="13271" r="4231" b="7756"/>
          <a:stretch/>
        </p:blipFill>
        <p:spPr>
          <a:xfrm>
            <a:off x="0" y="-1"/>
            <a:ext cx="12192000" cy="6858001"/>
          </a:xfrm>
          <a:prstGeom prst="rect">
            <a:avLst/>
          </a:prstGeom>
          <a:effectLst>
            <a:outerShdw blurRad="50800" dist="50800" dir="5400000" sx="1000" sy="1000" algn="ctr" rotWithShape="0">
              <a:srgbClr val="000000"/>
            </a:outerShdw>
          </a:effectLst>
        </p:spPr>
      </p:pic>
      <p:sp>
        <p:nvSpPr>
          <p:cNvPr id="11" name="Title 10">
            <a:extLst>
              <a:ext uri="{FF2B5EF4-FFF2-40B4-BE49-F238E27FC236}">
                <a16:creationId xmlns:a16="http://schemas.microsoft.com/office/drawing/2014/main" id="{80FE4188-D35C-C62E-D6A6-E937C096C154}"/>
              </a:ext>
            </a:extLst>
          </p:cNvPr>
          <p:cNvSpPr>
            <a:spLocks noGrp="1"/>
          </p:cNvSpPr>
          <p:nvPr>
            <p:ph type="title" hasCustomPrompt="1"/>
          </p:nvPr>
        </p:nvSpPr>
        <p:spPr>
          <a:xfrm>
            <a:off x="3140127" y="2592232"/>
            <a:ext cx="5911746" cy="1673537"/>
          </a:xfrm>
        </p:spPr>
        <p:txBody>
          <a:bodyPr>
            <a:noAutofit/>
          </a:bodyPr>
          <a:lstStyle>
            <a:lvl1pPr algn="ctr" defTabSz="914400" rtl="0" eaLnBrk="1" latinLnBrk="0" hangingPunct="1">
              <a:lnSpc>
                <a:spcPct val="90000"/>
              </a:lnSpc>
              <a:spcBef>
                <a:spcPct val="0"/>
              </a:spcBef>
              <a:buNone/>
              <a:defRPr lang="en-US" sz="4800" b="1" i="0" kern="1200" baseline="0" dirty="0">
                <a:solidFill>
                  <a:schemeClr val="tx1"/>
                </a:solidFill>
                <a:latin typeface="Playfair Display Black" pitchFamily="2" charset="77"/>
                <a:ea typeface="+mj-ea"/>
                <a:cs typeface="+mj-cs"/>
              </a:defRPr>
            </a:lvl1pPr>
          </a:lstStyle>
          <a:p>
            <a:r>
              <a:rPr lang="en-GB"/>
              <a:t>Click to edit title </a:t>
            </a:r>
            <a:endParaRPr lang="en-US"/>
          </a:p>
        </p:txBody>
      </p:sp>
    </p:spTree>
    <p:extLst>
      <p:ext uri="{BB962C8B-B14F-4D97-AF65-F5344CB8AC3E}">
        <p14:creationId xmlns:p14="http://schemas.microsoft.com/office/powerpoint/2010/main" val="143057945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Slide break (1)">
    <p:bg>
      <p:bgPr>
        <a:gradFill>
          <a:gsLst>
            <a:gs pos="100000">
              <a:schemeClr val="accent1"/>
            </a:gs>
            <a:gs pos="0">
              <a:schemeClr val="accent2"/>
            </a:gs>
          </a:gsLst>
          <a:lin ang="2700000" scaled="0"/>
        </a:gradFill>
        <a:effectLst/>
      </p:bgPr>
    </p:bg>
    <p:spTree>
      <p:nvGrpSpPr>
        <p:cNvPr id="1" name=""/>
        <p:cNvGrpSpPr/>
        <p:nvPr/>
      </p:nvGrpSpPr>
      <p:grpSpPr>
        <a:xfrm>
          <a:off x="0" y="0"/>
          <a:ext cx="0" cy="0"/>
          <a:chOff x="0" y="0"/>
          <a:chExt cx="0" cy="0"/>
        </a:xfrm>
      </p:grpSpPr>
      <p:sp>
        <p:nvSpPr>
          <p:cNvPr id="2" name="Title 10">
            <a:extLst>
              <a:ext uri="{FF2B5EF4-FFF2-40B4-BE49-F238E27FC236}">
                <a16:creationId xmlns:a16="http://schemas.microsoft.com/office/drawing/2014/main" id="{004674C2-ABC4-047A-361D-FC5DE6B338FD}"/>
              </a:ext>
            </a:extLst>
          </p:cNvPr>
          <p:cNvSpPr>
            <a:spLocks noGrp="1"/>
          </p:cNvSpPr>
          <p:nvPr>
            <p:ph type="title" hasCustomPrompt="1"/>
          </p:nvPr>
        </p:nvSpPr>
        <p:spPr>
          <a:xfrm>
            <a:off x="3140127" y="2592232"/>
            <a:ext cx="5911746" cy="1673537"/>
          </a:xfrm>
        </p:spPr>
        <p:txBody>
          <a:bodyPr>
            <a:noAutofit/>
          </a:bodyPr>
          <a:lstStyle>
            <a:lvl1pPr algn="ctr" defTabSz="914400" rtl="0" eaLnBrk="1" latinLnBrk="0" hangingPunct="1">
              <a:lnSpc>
                <a:spcPct val="90000"/>
              </a:lnSpc>
              <a:spcBef>
                <a:spcPct val="0"/>
              </a:spcBef>
              <a:buNone/>
              <a:defRPr lang="en-US" sz="4800" b="1" i="0" kern="1200" baseline="0" dirty="0">
                <a:solidFill>
                  <a:schemeClr val="tx1"/>
                </a:solidFill>
                <a:latin typeface="Playfair Display Black" pitchFamily="2" charset="77"/>
                <a:ea typeface="+mj-ea"/>
                <a:cs typeface="+mj-cs"/>
              </a:defRPr>
            </a:lvl1pPr>
          </a:lstStyle>
          <a:p>
            <a:r>
              <a:rPr lang="en-GB"/>
              <a:t>Click to edit title </a:t>
            </a:r>
            <a:endParaRPr lang="en-US"/>
          </a:p>
        </p:txBody>
      </p:sp>
    </p:spTree>
    <p:extLst>
      <p:ext uri="{BB962C8B-B14F-4D97-AF65-F5344CB8AC3E}">
        <p14:creationId xmlns:p14="http://schemas.microsoft.com/office/powerpoint/2010/main" val="41788186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Slide break (2)">
    <p:bg>
      <p:bgPr>
        <a:gradFill>
          <a:gsLst>
            <a:gs pos="100000">
              <a:schemeClr val="accent5"/>
            </a:gs>
            <a:gs pos="46000">
              <a:schemeClr val="accent3"/>
            </a:gs>
            <a:gs pos="0">
              <a:schemeClr val="accent1"/>
            </a:gs>
          </a:gsLst>
          <a:lin ang="2700000" scaled="0"/>
        </a:gradFill>
        <a:effectLst/>
      </p:bgPr>
    </p:bg>
    <p:spTree>
      <p:nvGrpSpPr>
        <p:cNvPr id="1" name=""/>
        <p:cNvGrpSpPr/>
        <p:nvPr/>
      </p:nvGrpSpPr>
      <p:grpSpPr>
        <a:xfrm>
          <a:off x="0" y="0"/>
          <a:ext cx="0" cy="0"/>
          <a:chOff x="0" y="0"/>
          <a:chExt cx="0" cy="0"/>
        </a:xfrm>
      </p:grpSpPr>
      <p:sp>
        <p:nvSpPr>
          <p:cNvPr id="2" name="Title 10">
            <a:extLst>
              <a:ext uri="{FF2B5EF4-FFF2-40B4-BE49-F238E27FC236}">
                <a16:creationId xmlns:a16="http://schemas.microsoft.com/office/drawing/2014/main" id="{4033816E-0751-18FF-C7E1-09C3EBE6483A}"/>
              </a:ext>
            </a:extLst>
          </p:cNvPr>
          <p:cNvSpPr>
            <a:spLocks noGrp="1"/>
          </p:cNvSpPr>
          <p:nvPr>
            <p:ph type="title" hasCustomPrompt="1"/>
          </p:nvPr>
        </p:nvSpPr>
        <p:spPr>
          <a:xfrm>
            <a:off x="3140127" y="2592232"/>
            <a:ext cx="5911746" cy="1673537"/>
          </a:xfrm>
        </p:spPr>
        <p:txBody>
          <a:bodyPr>
            <a:noAutofit/>
          </a:bodyPr>
          <a:lstStyle>
            <a:lvl1pPr algn="ctr" defTabSz="914400" rtl="0" eaLnBrk="1" latinLnBrk="0" hangingPunct="1">
              <a:lnSpc>
                <a:spcPct val="90000"/>
              </a:lnSpc>
              <a:spcBef>
                <a:spcPct val="0"/>
              </a:spcBef>
              <a:buNone/>
              <a:defRPr lang="en-US" sz="4800" b="1" i="0" kern="1200" baseline="0" dirty="0">
                <a:solidFill>
                  <a:schemeClr val="tx1"/>
                </a:solidFill>
                <a:latin typeface="Playfair Display Black" pitchFamily="2" charset="77"/>
                <a:ea typeface="+mj-ea"/>
                <a:cs typeface="+mj-cs"/>
              </a:defRPr>
            </a:lvl1pPr>
          </a:lstStyle>
          <a:p>
            <a:r>
              <a:rPr lang="en-GB"/>
              <a:t>Click to edit title </a:t>
            </a:r>
            <a:endParaRPr lang="en-US"/>
          </a:p>
        </p:txBody>
      </p:sp>
    </p:spTree>
    <p:extLst>
      <p:ext uri="{BB962C8B-B14F-4D97-AF65-F5344CB8AC3E}">
        <p14:creationId xmlns:p14="http://schemas.microsoft.com/office/powerpoint/2010/main" val="183587697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Slide break (3)">
    <p:bg>
      <p:bgPr>
        <a:gradFill>
          <a:gsLst>
            <a:gs pos="50000">
              <a:schemeClr val="accent3"/>
            </a:gs>
            <a:gs pos="100000">
              <a:schemeClr val="accent2"/>
            </a:gs>
            <a:gs pos="0">
              <a:schemeClr val="accent1"/>
            </a:gs>
          </a:gsLst>
          <a:lin ang="0" scaled="0"/>
        </a:gradFill>
        <a:effectLst/>
      </p:bgPr>
    </p:bg>
    <p:spTree>
      <p:nvGrpSpPr>
        <p:cNvPr id="1" name=""/>
        <p:cNvGrpSpPr/>
        <p:nvPr/>
      </p:nvGrpSpPr>
      <p:grpSpPr>
        <a:xfrm>
          <a:off x="0" y="0"/>
          <a:ext cx="0" cy="0"/>
          <a:chOff x="0" y="0"/>
          <a:chExt cx="0" cy="0"/>
        </a:xfrm>
      </p:grpSpPr>
      <p:sp>
        <p:nvSpPr>
          <p:cNvPr id="2" name="Title 10">
            <a:extLst>
              <a:ext uri="{FF2B5EF4-FFF2-40B4-BE49-F238E27FC236}">
                <a16:creationId xmlns:a16="http://schemas.microsoft.com/office/drawing/2014/main" id="{67FF0CA7-626B-EB34-1E82-EC9CD9352B74}"/>
              </a:ext>
            </a:extLst>
          </p:cNvPr>
          <p:cNvSpPr>
            <a:spLocks noGrp="1"/>
          </p:cNvSpPr>
          <p:nvPr>
            <p:ph type="title" hasCustomPrompt="1"/>
          </p:nvPr>
        </p:nvSpPr>
        <p:spPr>
          <a:xfrm>
            <a:off x="3140127" y="2592232"/>
            <a:ext cx="5911746" cy="1673537"/>
          </a:xfrm>
        </p:spPr>
        <p:txBody>
          <a:bodyPr>
            <a:noAutofit/>
          </a:bodyPr>
          <a:lstStyle>
            <a:lvl1pPr algn="ctr" defTabSz="914400" rtl="0" eaLnBrk="1" latinLnBrk="0" hangingPunct="1">
              <a:lnSpc>
                <a:spcPct val="90000"/>
              </a:lnSpc>
              <a:spcBef>
                <a:spcPct val="0"/>
              </a:spcBef>
              <a:buNone/>
              <a:defRPr lang="en-US" sz="4800" b="1" i="0" kern="1200" baseline="0" dirty="0">
                <a:solidFill>
                  <a:schemeClr val="tx1"/>
                </a:solidFill>
                <a:latin typeface="Playfair Display Black" pitchFamily="2" charset="77"/>
                <a:ea typeface="+mj-ea"/>
                <a:cs typeface="+mj-cs"/>
              </a:defRPr>
            </a:lvl1pPr>
          </a:lstStyle>
          <a:p>
            <a:r>
              <a:rPr lang="en-GB"/>
              <a:t>Click to edit title </a:t>
            </a:r>
            <a:endParaRPr lang="en-US"/>
          </a:p>
        </p:txBody>
      </p:sp>
    </p:spTree>
    <p:extLst>
      <p:ext uri="{BB962C8B-B14F-4D97-AF65-F5344CB8AC3E}">
        <p14:creationId xmlns:p14="http://schemas.microsoft.com/office/powerpoint/2010/main" val="368070794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Blank Gradient (1)">
    <p:bg>
      <p:bgPr>
        <a:gradFill>
          <a:gsLst>
            <a:gs pos="50000">
              <a:schemeClr val="accent3"/>
            </a:gs>
            <a:gs pos="100000">
              <a:schemeClr val="accent2"/>
            </a:gs>
            <a:gs pos="0">
              <a:schemeClr val="accent1"/>
            </a:gs>
          </a:gsLst>
          <a:lin ang="0" scaled="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693540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Blank Gradient (2)">
    <p:bg>
      <p:bgPr>
        <a:gradFill>
          <a:gsLst>
            <a:gs pos="100000">
              <a:schemeClr val="accent4"/>
            </a:gs>
            <a:gs pos="50000">
              <a:schemeClr val="accent5"/>
            </a:gs>
            <a:gs pos="0">
              <a:schemeClr val="accent1"/>
            </a:gs>
          </a:gsLst>
          <a:lin ang="2700000" scaled="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116419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Cover with Splas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562B4-44AE-0EDA-763F-F6974A9DB574}"/>
              </a:ext>
            </a:extLst>
          </p:cNvPr>
          <p:cNvSpPr>
            <a:spLocks noGrp="1"/>
          </p:cNvSpPr>
          <p:nvPr>
            <p:ph type="ctrTitle"/>
          </p:nvPr>
        </p:nvSpPr>
        <p:spPr>
          <a:xfrm>
            <a:off x="1031631" y="1155120"/>
            <a:ext cx="4056184" cy="1175359"/>
          </a:xfrm>
        </p:spPr>
        <p:txBody>
          <a:bodyPr anchor="b">
            <a:noAutofit/>
          </a:bodyPr>
          <a:lstStyle>
            <a:lvl1pPr algn="l" defTabSz="914400" rtl="0" eaLnBrk="1" latinLnBrk="0" hangingPunct="1">
              <a:lnSpc>
                <a:spcPct val="90000"/>
              </a:lnSpc>
              <a:spcBef>
                <a:spcPct val="0"/>
              </a:spcBef>
              <a:buNone/>
              <a:defRPr lang="en-US" sz="36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385DCB25-99FC-6576-9C85-387233443AEF}"/>
              </a:ext>
            </a:extLst>
          </p:cNvPr>
          <p:cNvSpPr>
            <a:spLocks noGrp="1"/>
          </p:cNvSpPr>
          <p:nvPr>
            <p:ph type="subTitle" idx="1"/>
          </p:nvPr>
        </p:nvSpPr>
        <p:spPr>
          <a:xfrm>
            <a:off x="1031632" y="2633755"/>
            <a:ext cx="3892060" cy="656746"/>
          </a:xfrm>
        </p:spPr>
        <p:txBody>
          <a:bodyPr>
            <a:noAutofit/>
          </a:bodyPr>
          <a:lstStyle>
            <a:lvl1pPr marL="0" indent="0" algn="l">
              <a:lnSpc>
                <a:spcPct val="100000"/>
              </a:lnSpc>
              <a:buNone/>
              <a:defRPr sz="1600" b="0" i="0">
                <a:latin typeface="Manrope Ligh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2" name="Text Placeholder 11">
            <a:extLst>
              <a:ext uri="{FF2B5EF4-FFF2-40B4-BE49-F238E27FC236}">
                <a16:creationId xmlns:a16="http://schemas.microsoft.com/office/drawing/2014/main" id="{B513244B-5D39-4D3A-DB1E-EAED04E24C71}"/>
              </a:ext>
            </a:extLst>
          </p:cNvPr>
          <p:cNvSpPr>
            <a:spLocks noGrp="1"/>
          </p:cNvSpPr>
          <p:nvPr>
            <p:ph type="body" sz="quarter" idx="10" hasCustomPrompt="1"/>
          </p:nvPr>
        </p:nvSpPr>
        <p:spPr>
          <a:xfrm>
            <a:off x="1031631" y="3624332"/>
            <a:ext cx="1633781" cy="258532"/>
          </a:xfrm>
          <a:noFill/>
        </p:spPr>
        <p:txBody>
          <a:bodyPr wrap="none" rtlCol="0">
            <a:spAutoFit/>
          </a:bodyPr>
          <a:lstStyle>
            <a:lvl1pPr marL="0" indent="0">
              <a:buNone/>
              <a:defRPr lang="en-GB" sz="1200" b="1" spc="300" dirty="0" smtClean="0">
                <a:solidFill>
                  <a:srgbClr val="5C5C7D"/>
                </a:solidFill>
              </a:defRPr>
            </a:lvl1pPr>
            <a:lvl2pPr marL="228600" indent="0">
              <a:buNone/>
              <a:defRPr lang="en-GB" sz="1800" dirty="0" smtClean="0">
                <a:latin typeface="+mn-lt"/>
              </a:defRPr>
            </a:lvl2pPr>
            <a:lvl3pPr>
              <a:defRPr lang="en-GB" sz="1800" dirty="0" smtClean="0">
                <a:latin typeface="+mn-lt"/>
              </a:defRPr>
            </a:lvl3pPr>
            <a:lvl4pPr>
              <a:defRPr lang="en-GB" sz="1800" dirty="0" smtClean="0">
                <a:latin typeface="+mn-lt"/>
              </a:defRPr>
            </a:lvl4pPr>
            <a:lvl5pPr>
              <a:defRPr lang="en-US" sz="1800" dirty="0">
                <a:latin typeface="+mn-lt"/>
              </a:defRPr>
            </a:lvl5pPr>
          </a:lstStyle>
          <a:p>
            <a:pPr marL="0" lvl="0"/>
            <a:r>
              <a:rPr lang="en-GB"/>
              <a:t>MONTH, YEAR</a:t>
            </a:r>
          </a:p>
        </p:txBody>
      </p:sp>
      <p:sp>
        <p:nvSpPr>
          <p:cNvPr id="5" name="Picture Placeholder 4">
            <a:extLst>
              <a:ext uri="{FF2B5EF4-FFF2-40B4-BE49-F238E27FC236}">
                <a16:creationId xmlns:a16="http://schemas.microsoft.com/office/drawing/2014/main" id="{08CCD0A7-0CD4-997A-1174-671DC0A6BD4F}"/>
              </a:ext>
            </a:extLst>
          </p:cNvPr>
          <p:cNvSpPr>
            <a:spLocks noGrp="1"/>
          </p:cNvSpPr>
          <p:nvPr>
            <p:ph type="pic" sz="quarter" idx="11"/>
          </p:nvPr>
        </p:nvSpPr>
        <p:spPr>
          <a:xfrm>
            <a:off x="6304354" y="1023143"/>
            <a:ext cx="5157787" cy="4811713"/>
          </a:xfrm>
        </p:spPr>
        <p:txBody>
          <a:bodyPr/>
          <a:lstStyle/>
          <a:p>
            <a:endParaRPr lang="en-US"/>
          </a:p>
        </p:txBody>
      </p:sp>
    </p:spTree>
    <p:extLst>
      <p:ext uri="{BB962C8B-B14F-4D97-AF65-F5344CB8AC3E}">
        <p14:creationId xmlns:p14="http://schemas.microsoft.com/office/powerpoint/2010/main" val="355632802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1_Blank" type="obj">
  <p:cSld name="1_Blank">
    <p:spTree>
      <p:nvGrpSpPr>
        <p:cNvPr id="1" name="Shape 16"/>
        <p:cNvGrpSpPr/>
        <p:nvPr/>
      </p:nvGrpSpPr>
      <p:grpSpPr>
        <a:xfrm>
          <a:off x="0" y="0"/>
          <a:ext cx="0" cy="0"/>
          <a:chOff x="0" y="0"/>
          <a:chExt cx="0" cy="0"/>
        </a:xfrm>
      </p:grpSpPr>
      <p:sp>
        <p:nvSpPr>
          <p:cNvPr id="17" name="Google Shape;17;p12"/>
          <p:cNvSpPr txBox="1">
            <a:spLocks noGrp="1"/>
          </p:cNvSpPr>
          <p:nvPr>
            <p:ph type="ftr" idx="11"/>
          </p:nvPr>
        </p:nvSpPr>
        <p:spPr>
          <a:xfrm>
            <a:off x="0" y="0"/>
            <a:ext cx="3000000" cy="3000000"/>
          </a:xfrm>
          <a:prstGeom prst="rect">
            <a:avLst/>
          </a:prstGeom>
          <a:noFill/>
          <a:ln>
            <a:noFill/>
          </a:ln>
        </p:spPr>
        <p:txBody>
          <a:bodyPr spcFirstLastPara="1" wrap="square" lIns="0" tIns="0" rIns="0" bIns="0" anchor="t" anchorCtr="0">
            <a:noAutofit/>
          </a:bodyPr>
          <a:lstStyle>
            <a:lvl1pPr marR="0" lvl="0" algn="ctr" rtl="0">
              <a:spcBef>
                <a:spcPts val="0"/>
              </a:spcBef>
              <a:spcAft>
                <a:spcPts val="0"/>
              </a:spcAft>
              <a:buSzPts val="1400"/>
              <a:buNone/>
              <a:defRPr sz="1800">
                <a:solidFill>
                  <a:srgbClr val="888B9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 name="Google Shape;18;p12"/>
          <p:cNvSpPr txBox="1">
            <a:spLocks noGrp="1"/>
          </p:cNvSpPr>
          <p:nvPr>
            <p:ph type="dt" idx="10"/>
          </p:nvPr>
        </p:nvSpPr>
        <p:spPr>
          <a:xfrm>
            <a:off x="0" y="0"/>
            <a:ext cx="3000000" cy="3000000"/>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400"/>
              <a:buNone/>
              <a:defRPr sz="1800">
                <a:solidFill>
                  <a:srgbClr val="888B9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 name="Google Shape;19;p12"/>
          <p:cNvSpPr txBox="1">
            <a:spLocks noGrp="1"/>
          </p:cNvSpPr>
          <p:nvPr>
            <p:ph type="sldNum" idx="12"/>
          </p:nvPr>
        </p:nvSpPr>
        <p:spPr>
          <a:xfrm>
            <a:off x="11296611" y="6217623"/>
            <a:ext cx="731600" cy="524800"/>
          </a:xfrm>
          <a:prstGeom prst="rect">
            <a:avLst/>
          </a:prstGeom>
          <a:noFill/>
          <a:ln>
            <a:noFill/>
          </a:ln>
        </p:spPr>
        <p:txBody>
          <a:bodyPr spcFirstLastPara="1" wrap="square" lIns="0" tIns="0" rIns="0" bIns="0" anchor="ctr" anchorCtr="0">
            <a:noAutofit/>
          </a:bodyPr>
          <a:lstStyle>
            <a:lvl1pPr marL="0" lvl="0" indent="0" algn="r">
              <a:buClr>
                <a:srgbClr val="888B92"/>
              </a:buClr>
              <a:buSzPts val="1333"/>
              <a:buFont typeface="Arial"/>
              <a:buNone/>
              <a:defRPr sz="1333">
                <a:solidFill>
                  <a:srgbClr val="888B92"/>
                </a:solidFill>
                <a:latin typeface="Arial"/>
                <a:ea typeface="Arial"/>
                <a:cs typeface="Arial"/>
                <a:sym typeface="Arial"/>
              </a:defRPr>
            </a:lvl1pPr>
            <a:lvl2pPr marL="0" lvl="1" indent="0" algn="r">
              <a:buClr>
                <a:srgbClr val="888B92"/>
              </a:buClr>
              <a:buSzPts val="1333"/>
              <a:buFont typeface="Arial"/>
              <a:buNone/>
              <a:defRPr sz="1333">
                <a:solidFill>
                  <a:srgbClr val="888B92"/>
                </a:solidFill>
                <a:latin typeface="Arial"/>
                <a:ea typeface="Arial"/>
                <a:cs typeface="Arial"/>
                <a:sym typeface="Arial"/>
              </a:defRPr>
            </a:lvl2pPr>
            <a:lvl3pPr marL="0" lvl="2" indent="0" algn="r">
              <a:buClr>
                <a:srgbClr val="888B92"/>
              </a:buClr>
              <a:buSzPts val="1333"/>
              <a:buFont typeface="Arial"/>
              <a:buNone/>
              <a:defRPr sz="1333">
                <a:solidFill>
                  <a:srgbClr val="888B92"/>
                </a:solidFill>
                <a:latin typeface="Arial"/>
                <a:ea typeface="Arial"/>
                <a:cs typeface="Arial"/>
                <a:sym typeface="Arial"/>
              </a:defRPr>
            </a:lvl3pPr>
            <a:lvl4pPr marL="0" lvl="3" indent="0" algn="r">
              <a:buClr>
                <a:srgbClr val="888B92"/>
              </a:buClr>
              <a:buSzPts val="1333"/>
              <a:buFont typeface="Arial"/>
              <a:buNone/>
              <a:defRPr sz="1333">
                <a:solidFill>
                  <a:srgbClr val="888B92"/>
                </a:solidFill>
                <a:latin typeface="Arial"/>
                <a:ea typeface="Arial"/>
                <a:cs typeface="Arial"/>
                <a:sym typeface="Arial"/>
              </a:defRPr>
            </a:lvl4pPr>
            <a:lvl5pPr marL="0" lvl="4" indent="0" algn="r">
              <a:buClr>
                <a:srgbClr val="888B92"/>
              </a:buClr>
              <a:buSzPts val="1333"/>
              <a:buFont typeface="Arial"/>
              <a:buNone/>
              <a:defRPr sz="1333">
                <a:solidFill>
                  <a:srgbClr val="888B92"/>
                </a:solidFill>
                <a:latin typeface="Arial"/>
                <a:ea typeface="Arial"/>
                <a:cs typeface="Arial"/>
                <a:sym typeface="Arial"/>
              </a:defRPr>
            </a:lvl5pPr>
            <a:lvl6pPr marL="0" lvl="5" indent="0" algn="r">
              <a:buClr>
                <a:srgbClr val="888B92"/>
              </a:buClr>
              <a:buSzPts val="1333"/>
              <a:buFont typeface="Arial"/>
              <a:buNone/>
              <a:defRPr sz="1333">
                <a:solidFill>
                  <a:srgbClr val="888B92"/>
                </a:solidFill>
                <a:latin typeface="Arial"/>
                <a:ea typeface="Arial"/>
                <a:cs typeface="Arial"/>
                <a:sym typeface="Arial"/>
              </a:defRPr>
            </a:lvl6pPr>
            <a:lvl7pPr marL="0" lvl="6" indent="0" algn="r">
              <a:buClr>
                <a:srgbClr val="888B92"/>
              </a:buClr>
              <a:buSzPts val="1333"/>
              <a:buFont typeface="Arial"/>
              <a:buNone/>
              <a:defRPr sz="1333">
                <a:solidFill>
                  <a:srgbClr val="888B92"/>
                </a:solidFill>
                <a:latin typeface="Arial"/>
                <a:ea typeface="Arial"/>
                <a:cs typeface="Arial"/>
                <a:sym typeface="Arial"/>
              </a:defRPr>
            </a:lvl7pPr>
            <a:lvl8pPr marL="0" lvl="7" indent="0" algn="r">
              <a:buClr>
                <a:srgbClr val="888B92"/>
              </a:buClr>
              <a:buSzPts val="1333"/>
              <a:buFont typeface="Arial"/>
              <a:buNone/>
              <a:defRPr sz="1333">
                <a:solidFill>
                  <a:srgbClr val="888B92"/>
                </a:solidFill>
                <a:latin typeface="Arial"/>
                <a:ea typeface="Arial"/>
                <a:cs typeface="Arial"/>
                <a:sym typeface="Arial"/>
              </a:defRPr>
            </a:lvl8pPr>
            <a:lvl9pPr marL="0" lvl="8" indent="0" algn="r">
              <a:buClr>
                <a:srgbClr val="888B92"/>
              </a:buClr>
              <a:buSzPts val="1333"/>
              <a:buFont typeface="Arial"/>
              <a:buNone/>
              <a:defRPr sz="1333">
                <a:solidFill>
                  <a:srgbClr val="888B9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4992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Title and Single Column (3)">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67B83FA-2CD5-F995-89FE-0CC8F2A652DC}"/>
              </a:ext>
            </a:extLst>
          </p:cNvPr>
          <p:cNvSpPr/>
          <p:nvPr userDrawn="1"/>
        </p:nvSpPr>
        <p:spPr>
          <a:xfrm flipH="1">
            <a:off x="-1" y="0"/>
            <a:ext cx="6096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a:lnSpc>
                <a:spcPct val="100000"/>
              </a:lnSpc>
              <a:spcBef>
                <a:spcPts val="0"/>
              </a:spcBef>
              <a:spcAft>
                <a:spcPts val="0"/>
              </a:spcAft>
              <a:buClr>
                <a:srgbClr val="000000"/>
              </a:buClr>
              <a:buFont typeface="Arial"/>
            </a:pPr>
            <a:endParaRPr lang="en-US" sz="1400" b="0" i="0" u="none" strike="noStrike" cap="none">
              <a:sym typeface="Arial"/>
            </a:endParaRPr>
          </a:p>
        </p:txBody>
      </p:sp>
      <p:sp>
        <p:nvSpPr>
          <p:cNvPr id="2" name="Title 1">
            <a:extLst>
              <a:ext uri="{FF2B5EF4-FFF2-40B4-BE49-F238E27FC236}">
                <a16:creationId xmlns:a16="http://schemas.microsoft.com/office/drawing/2014/main" id="{F9F59CCB-83B9-17E8-586E-8607306DE61D}"/>
              </a:ext>
            </a:extLst>
          </p:cNvPr>
          <p:cNvSpPr>
            <a:spLocks noGrp="1"/>
          </p:cNvSpPr>
          <p:nvPr>
            <p:ph type="title" hasCustomPrompt="1"/>
          </p:nvPr>
        </p:nvSpPr>
        <p:spPr>
          <a:xfrm>
            <a:off x="838200" y="1955150"/>
            <a:ext cx="4498298" cy="2947700"/>
          </a:xfrm>
        </p:spPr>
        <p:txBody>
          <a:bodyPr>
            <a:normAutofit/>
          </a:bodyPr>
          <a:lstStyle>
            <a:lvl1pPr algn="ctr" defTabSz="914400" rtl="0" eaLnBrk="1" latinLnBrk="0" hangingPunct="1">
              <a:lnSpc>
                <a:spcPct val="90000"/>
              </a:lnSpc>
              <a:spcBef>
                <a:spcPct val="0"/>
              </a:spcBef>
              <a:buNone/>
              <a:defRPr lang="en-US" sz="2800" b="1" i="0" kern="1200" baseline="0" dirty="0">
                <a:solidFill>
                  <a:schemeClr val="bg1"/>
                </a:solidFill>
                <a:latin typeface="Playfair Display Black" pitchFamily="2" charset="77"/>
                <a:ea typeface="+mj-ea"/>
                <a:cs typeface="+mj-cs"/>
              </a:defRPr>
            </a:lvl1pPr>
          </a:lstStyle>
          <a:p>
            <a:r>
              <a:rPr lang="en-GB"/>
              <a:t>Title goes here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6790543" y="749508"/>
            <a:ext cx="4781863" cy="5427455"/>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878320535"/>
      </p:ext>
    </p:extLst>
  </p:cSld>
  <p:clrMapOvr>
    <a:overrideClrMapping bg1="lt1" tx1="dk1" bg2="lt2" tx2="dk2" accent1="accent1" accent2="accent2" accent3="accent3" accent4="accent4" accent5="accent5" accent6="accent6" hlink="hlink" folHlink="folHlink"/>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Title and Single Column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0279A94-C69A-43F9-8E03-E4E75E598CFD}"/>
              </a:ext>
            </a:extLst>
          </p:cNvPr>
          <p:cNvSpPr/>
          <p:nvPr userDrawn="1"/>
        </p:nvSpPr>
        <p:spPr>
          <a:xfrm>
            <a:off x="0" y="0"/>
            <a:ext cx="12192000" cy="1195754"/>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F59CCB-83B9-17E8-586E-8607306DE61D}"/>
              </a:ext>
            </a:extLst>
          </p:cNvPr>
          <p:cNvSpPr>
            <a:spLocks noGrp="1"/>
          </p:cNvSpPr>
          <p:nvPr>
            <p:ph type="title"/>
          </p:nvPr>
        </p:nvSpPr>
        <p:spPr/>
        <p:txBody>
          <a:bodyPr>
            <a:normAutofit/>
          </a:bodyPr>
          <a:lstStyle>
            <a:lvl1pPr algn="ctr" defTabSz="914400" rtl="0" eaLnBrk="1" latinLnBrk="0" hangingPunct="1">
              <a:lnSpc>
                <a:spcPct val="10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9768246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Cards (1)">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6EAAFE-2967-40ED-7591-5AB167BAA909}"/>
              </a:ext>
            </a:extLst>
          </p:cNvPr>
          <p:cNvSpPr/>
          <p:nvPr userDrawn="1"/>
        </p:nvSpPr>
        <p:spPr>
          <a:xfrm>
            <a:off x="0" y="0"/>
            <a:ext cx="12192000" cy="1195754"/>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D3EAB4-8F43-93F5-D469-DDA52A6C5281}"/>
              </a:ext>
            </a:extLst>
          </p:cNvPr>
          <p:cNvSpPr>
            <a:spLocks noGrp="1"/>
          </p:cNvSpPr>
          <p:nvPr>
            <p:ph type="title"/>
          </p:nvPr>
        </p:nvSpPr>
        <p:spPr/>
        <p:txBody>
          <a:bodyPr>
            <a:normAutofit/>
          </a:bodyPr>
          <a:lstStyle>
            <a:lvl1pPr algn="ctr" defTabSz="914400" rtl="0" eaLnBrk="1" latinLnBrk="0" hangingPunct="1">
              <a:lnSpc>
                <a:spcPct val="10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Content Placeholder 5">
            <a:extLst>
              <a:ext uri="{FF2B5EF4-FFF2-40B4-BE49-F238E27FC236}">
                <a16:creationId xmlns:a16="http://schemas.microsoft.com/office/drawing/2014/main" id="{5D153EE1-8D13-4C4C-C95A-ED942D2CF8EE}"/>
              </a:ext>
            </a:extLst>
          </p:cNvPr>
          <p:cNvSpPr>
            <a:spLocks noGrp="1"/>
          </p:cNvSpPr>
          <p:nvPr>
            <p:ph sz="quarter" idx="10"/>
          </p:nvPr>
        </p:nvSpPr>
        <p:spPr>
          <a:xfrm>
            <a:off x="769468" y="2731721"/>
            <a:ext cx="1940169" cy="3294063"/>
          </a:xfrm>
          <a:ln>
            <a:solidFill>
              <a:schemeClr val="accent6"/>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0" name="Content Placeholder 5">
            <a:extLst>
              <a:ext uri="{FF2B5EF4-FFF2-40B4-BE49-F238E27FC236}">
                <a16:creationId xmlns:a16="http://schemas.microsoft.com/office/drawing/2014/main" id="{148ECB8C-374E-AA81-A937-E360703F5A19}"/>
              </a:ext>
            </a:extLst>
          </p:cNvPr>
          <p:cNvSpPr>
            <a:spLocks noGrp="1"/>
          </p:cNvSpPr>
          <p:nvPr>
            <p:ph sz="quarter" idx="11"/>
          </p:nvPr>
        </p:nvSpPr>
        <p:spPr>
          <a:xfrm>
            <a:off x="2938237" y="2731721"/>
            <a:ext cx="1940169" cy="3294063"/>
          </a:xfrm>
          <a:ln>
            <a:solidFill>
              <a:schemeClr val="accent6"/>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1" name="Content Placeholder 5">
            <a:extLst>
              <a:ext uri="{FF2B5EF4-FFF2-40B4-BE49-F238E27FC236}">
                <a16:creationId xmlns:a16="http://schemas.microsoft.com/office/drawing/2014/main" id="{505B1693-20A9-0E47-F38E-BB8AC825C1A6}"/>
              </a:ext>
            </a:extLst>
          </p:cNvPr>
          <p:cNvSpPr>
            <a:spLocks noGrp="1"/>
          </p:cNvSpPr>
          <p:nvPr>
            <p:ph sz="quarter" idx="12"/>
          </p:nvPr>
        </p:nvSpPr>
        <p:spPr>
          <a:xfrm>
            <a:off x="5107006" y="2731721"/>
            <a:ext cx="1940169" cy="3294063"/>
          </a:xfrm>
          <a:ln>
            <a:solidFill>
              <a:schemeClr val="accent6"/>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2" name="Content Placeholder 5">
            <a:extLst>
              <a:ext uri="{FF2B5EF4-FFF2-40B4-BE49-F238E27FC236}">
                <a16:creationId xmlns:a16="http://schemas.microsoft.com/office/drawing/2014/main" id="{E7219F50-43CF-2222-81E5-6D90295DD88D}"/>
              </a:ext>
            </a:extLst>
          </p:cNvPr>
          <p:cNvSpPr>
            <a:spLocks noGrp="1"/>
          </p:cNvSpPr>
          <p:nvPr>
            <p:ph sz="quarter" idx="13"/>
          </p:nvPr>
        </p:nvSpPr>
        <p:spPr>
          <a:xfrm>
            <a:off x="7275775" y="2731721"/>
            <a:ext cx="1940169" cy="3294063"/>
          </a:xfrm>
          <a:ln>
            <a:solidFill>
              <a:schemeClr val="accent6"/>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3" name="Content Placeholder 5">
            <a:extLst>
              <a:ext uri="{FF2B5EF4-FFF2-40B4-BE49-F238E27FC236}">
                <a16:creationId xmlns:a16="http://schemas.microsoft.com/office/drawing/2014/main" id="{BDC33F88-CCFB-40BC-129B-6D9B539904DD}"/>
              </a:ext>
            </a:extLst>
          </p:cNvPr>
          <p:cNvSpPr>
            <a:spLocks noGrp="1"/>
          </p:cNvSpPr>
          <p:nvPr>
            <p:ph sz="quarter" idx="14"/>
          </p:nvPr>
        </p:nvSpPr>
        <p:spPr>
          <a:xfrm>
            <a:off x="9444544" y="2731720"/>
            <a:ext cx="1940169" cy="3294063"/>
          </a:xfrm>
          <a:ln>
            <a:solidFill>
              <a:schemeClr val="accent6"/>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4" name="Content Placeholder 5">
            <a:extLst>
              <a:ext uri="{FF2B5EF4-FFF2-40B4-BE49-F238E27FC236}">
                <a16:creationId xmlns:a16="http://schemas.microsoft.com/office/drawing/2014/main" id="{82C2B56F-0264-F189-61E9-1839A46AACA0}"/>
              </a:ext>
            </a:extLst>
          </p:cNvPr>
          <p:cNvSpPr>
            <a:spLocks noGrp="1"/>
          </p:cNvSpPr>
          <p:nvPr>
            <p:ph sz="quarter" idx="15"/>
          </p:nvPr>
        </p:nvSpPr>
        <p:spPr>
          <a:xfrm>
            <a:off x="832339" y="1313230"/>
            <a:ext cx="10515600" cy="736844"/>
          </a:xfrm>
        </p:spPr>
        <p:txBody>
          <a:bodyPr>
            <a:noAutofit/>
          </a:bodyPr>
          <a:lstStyle>
            <a:lvl1pPr marL="0" indent="0" algn="ctr">
              <a:buNone/>
              <a:defRPr sz="1200"/>
            </a:lvl1pPr>
            <a:lvl2pPr>
              <a:defRPr sz="1200"/>
            </a:lvl2pPr>
            <a:lvl3pPr>
              <a:defRPr sz="1200"/>
            </a:lvl3pPr>
            <a:lvl4pPr>
              <a:defRPr sz="1200"/>
            </a:lvl4pPr>
            <a:lvl5pPr>
              <a:defRPr sz="1200"/>
            </a:lvl5pPr>
          </a:lstStyle>
          <a:p>
            <a:pPr lvl="0"/>
            <a:r>
              <a:rPr lang="en-GB"/>
              <a:t>Click to edit Master text styles</a:t>
            </a:r>
            <a:endParaRPr lang="en-US"/>
          </a:p>
        </p:txBody>
      </p:sp>
    </p:spTree>
    <p:extLst>
      <p:ext uri="{BB962C8B-B14F-4D97-AF65-F5344CB8AC3E}">
        <p14:creationId xmlns:p14="http://schemas.microsoft.com/office/powerpoint/2010/main" val="40709281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320440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Generic Cover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A5334AC-D48B-4FF7-5279-19F5B6748F9E}"/>
              </a:ext>
            </a:extLst>
          </p:cNvPr>
          <p:cNvSpPr/>
          <p:nvPr userDrawn="1"/>
        </p:nvSpPr>
        <p:spPr>
          <a:xfrm>
            <a:off x="0" y="0"/>
            <a:ext cx="12192001" cy="6858000"/>
          </a:xfrm>
          <a:prstGeom prst="rect">
            <a:avLst/>
          </a:prstGeom>
          <a:gradFill>
            <a:gsLst>
              <a:gs pos="100000">
                <a:schemeClr val="bg2"/>
              </a:gs>
              <a:gs pos="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A9562B4-44AE-0EDA-763F-F6974A9DB574}"/>
              </a:ext>
            </a:extLst>
          </p:cNvPr>
          <p:cNvSpPr>
            <a:spLocks noGrp="1"/>
          </p:cNvSpPr>
          <p:nvPr>
            <p:ph type="ctrTitle"/>
          </p:nvPr>
        </p:nvSpPr>
        <p:spPr>
          <a:xfrm>
            <a:off x="1031631" y="1155120"/>
            <a:ext cx="4044461" cy="1175359"/>
          </a:xfrm>
        </p:spPr>
        <p:txBody>
          <a:bodyPr anchor="b">
            <a:noAutofit/>
          </a:bodyPr>
          <a:lstStyle>
            <a:lvl1pPr algn="l" defTabSz="914400" rtl="0" eaLnBrk="1" latinLnBrk="0" hangingPunct="1">
              <a:lnSpc>
                <a:spcPct val="100000"/>
              </a:lnSpc>
              <a:spcBef>
                <a:spcPct val="0"/>
              </a:spcBef>
              <a:buNone/>
              <a:defRPr lang="en-US" sz="36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385DCB25-99FC-6576-9C85-387233443AEF}"/>
              </a:ext>
            </a:extLst>
          </p:cNvPr>
          <p:cNvSpPr>
            <a:spLocks noGrp="1"/>
          </p:cNvSpPr>
          <p:nvPr>
            <p:ph type="subTitle" idx="1"/>
          </p:nvPr>
        </p:nvSpPr>
        <p:spPr>
          <a:xfrm>
            <a:off x="1031632" y="2633755"/>
            <a:ext cx="3892060" cy="656746"/>
          </a:xfrm>
        </p:spPr>
        <p:txBody>
          <a:bodyPr>
            <a:noAutofit/>
          </a:bodyPr>
          <a:lstStyle>
            <a:lvl1pPr marL="0" indent="0" algn="l">
              <a:lnSpc>
                <a:spcPct val="100000"/>
              </a:lnSpc>
              <a:buNone/>
              <a:defRPr sz="1600" b="0" i="0">
                <a:latin typeface="Manrope Ligh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7" name="Graphic 6">
            <a:extLst>
              <a:ext uri="{FF2B5EF4-FFF2-40B4-BE49-F238E27FC236}">
                <a16:creationId xmlns:a16="http://schemas.microsoft.com/office/drawing/2014/main" id="{6BFFE00F-7FFB-78E8-3B95-117376FFBF3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19260" y="5256416"/>
            <a:ext cx="2189494" cy="394109"/>
          </a:xfrm>
          <a:prstGeom prst="rect">
            <a:avLst/>
          </a:prstGeom>
        </p:spPr>
      </p:pic>
      <p:sp>
        <p:nvSpPr>
          <p:cNvPr id="12" name="Text Placeholder 11">
            <a:extLst>
              <a:ext uri="{FF2B5EF4-FFF2-40B4-BE49-F238E27FC236}">
                <a16:creationId xmlns:a16="http://schemas.microsoft.com/office/drawing/2014/main" id="{B513244B-5D39-4D3A-DB1E-EAED04E24C71}"/>
              </a:ext>
            </a:extLst>
          </p:cNvPr>
          <p:cNvSpPr>
            <a:spLocks noGrp="1"/>
          </p:cNvSpPr>
          <p:nvPr>
            <p:ph type="body" sz="quarter" idx="10" hasCustomPrompt="1"/>
          </p:nvPr>
        </p:nvSpPr>
        <p:spPr>
          <a:xfrm>
            <a:off x="1031631" y="3624332"/>
            <a:ext cx="1633781" cy="258532"/>
          </a:xfrm>
          <a:noFill/>
        </p:spPr>
        <p:txBody>
          <a:bodyPr wrap="none" rtlCol="0">
            <a:spAutoFit/>
          </a:bodyPr>
          <a:lstStyle>
            <a:lvl1pPr marL="0" indent="0">
              <a:buNone/>
              <a:defRPr lang="en-GB" sz="1200" b="1" spc="300" dirty="0" smtClean="0">
                <a:solidFill>
                  <a:schemeClr val="accent6">
                    <a:lumMod val="60000"/>
                    <a:lumOff val="40000"/>
                  </a:schemeClr>
                </a:solidFill>
              </a:defRPr>
            </a:lvl1pPr>
            <a:lvl2pPr marL="228600" indent="0">
              <a:buNone/>
              <a:defRPr lang="en-GB" sz="1800" dirty="0" smtClean="0">
                <a:latin typeface="+mn-lt"/>
              </a:defRPr>
            </a:lvl2pPr>
            <a:lvl3pPr>
              <a:defRPr lang="en-GB" sz="1800" dirty="0" smtClean="0">
                <a:latin typeface="+mn-lt"/>
              </a:defRPr>
            </a:lvl3pPr>
            <a:lvl4pPr>
              <a:defRPr lang="en-GB" sz="1800" dirty="0" smtClean="0">
                <a:latin typeface="+mn-lt"/>
              </a:defRPr>
            </a:lvl4pPr>
            <a:lvl5pPr>
              <a:defRPr lang="en-US" sz="1800" dirty="0">
                <a:latin typeface="+mn-lt"/>
              </a:defRPr>
            </a:lvl5pPr>
          </a:lstStyle>
          <a:p>
            <a:pPr marL="0" lvl="0"/>
            <a:r>
              <a:rPr lang="en-GB"/>
              <a:t>MONTH, YEAR</a:t>
            </a:r>
          </a:p>
        </p:txBody>
      </p:sp>
      <p:pic>
        <p:nvPicPr>
          <p:cNvPr id="14" name="Picture 13">
            <a:extLst>
              <a:ext uri="{FF2B5EF4-FFF2-40B4-BE49-F238E27FC236}">
                <a16:creationId xmlns:a16="http://schemas.microsoft.com/office/drawing/2014/main" id="{53FFA692-EBF3-DE8B-12C2-4B985B93C6B9}"/>
              </a:ext>
            </a:extLst>
          </p:cNvPr>
          <p:cNvPicPr>
            <a:picLocks noChangeAspect="1"/>
          </p:cNvPicPr>
          <p:nvPr userDrawn="1"/>
        </p:nvPicPr>
        <p:blipFill>
          <a:blip r:embed="rId4"/>
          <a:srcRect/>
          <a:stretch/>
        </p:blipFill>
        <p:spPr>
          <a:xfrm>
            <a:off x="5683250" y="0"/>
            <a:ext cx="6508750" cy="6858000"/>
          </a:xfrm>
          <a:prstGeom prst="rect">
            <a:avLst/>
          </a:prstGeom>
        </p:spPr>
      </p:pic>
      <p:pic>
        <p:nvPicPr>
          <p:cNvPr id="5" name="Picture 4">
            <a:extLst>
              <a:ext uri="{FF2B5EF4-FFF2-40B4-BE49-F238E27FC236}">
                <a16:creationId xmlns:a16="http://schemas.microsoft.com/office/drawing/2014/main" id="{E0B3804E-CBD7-8E88-F8C7-43B8E237184A}"/>
              </a:ext>
            </a:extLst>
          </p:cNvPr>
          <p:cNvPicPr>
            <a:picLocks noChangeAspect="1"/>
          </p:cNvPicPr>
          <p:nvPr userDrawn="1"/>
        </p:nvPicPr>
        <p:blipFill>
          <a:blip r:embed="rId5"/>
          <a:stretch>
            <a:fillRect/>
          </a:stretch>
        </p:blipFill>
        <p:spPr>
          <a:xfrm>
            <a:off x="1019105" y="5094178"/>
            <a:ext cx="1919998" cy="576000"/>
          </a:xfrm>
          <a:prstGeom prst="rect">
            <a:avLst/>
          </a:prstGeom>
        </p:spPr>
      </p:pic>
    </p:spTree>
    <p:extLst>
      <p:ext uri="{BB962C8B-B14F-4D97-AF65-F5344CB8AC3E}">
        <p14:creationId xmlns:p14="http://schemas.microsoft.com/office/powerpoint/2010/main" val="22473165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Cover with Splash">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5034069-6770-EAF4-E60B-D906DFEC8850}"/>
              </a:ext>
            </a:extLst>
          </p:cNvPr>
          <p:cNvSpPr/>
          <p:nvPr userDrawn="1"/>
        </p:nvSpPr>
        <p:spPr>
          <a:xfrm>
            <a:off x="0" y="0"/>
            <a:ext cx="12192001" cy="6858000"/>
          </a:xfrm>
          <a:prstGeom prst="rect">
            <a:avLst/>
          </a:prstGeom>
          <a:gradFill>
            <a:gsLst>
              <a:gs pos="100000">
                <a:schemeClr val="bg2"/>
              </a:gs>
              <a:gs pos="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A9562B4-44AE-0EDA-763F-F6974A9DB574}"/>
              </a:ext>
            </a:extLst>
          </p:cNvPr>
          <p:cNvSpPr>
            <a:spLocks noGrp="1"/>
          </p:cNvSpPr>
          <p:nvPr>
            <p:ph type="ctrTitle"/>
          </p:nvPr>
        </p:nvSpPr>
        <p:spPr>
          <a:xfrm>
            <a:off x="1031631" y="1155120"/>
            <a:ext cx="3892060" cy="1175359"/>
          </a:xfrm>
        </p:spPr>
        <p:txBody>
          <a:bodyPr anchor="b">
            <a:noAutofit/>
          </a:bodyPr>
          <a:lstStyle>
            <a:lvl1pPr algn="l" defTabSz="914400" rtl="0" eaLnBrk="1" latinLnBrk="0" hangingPunct="1">
              <a:lnSpc>
                <a:spcPct val="100000"/>
              </a:lnSpc>
              <a:spcBef>
                <a:spcPct val="0"/>
              </a:spcBef>
              <a:buNone/>
              <a:defRPr lang="en-US" sz="36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385DCB25-99FC-6576-9C85-387233443AEF}"/>
              </a:ext>
            </a:extLst>
          </p:cNvPr>
          <p:cNvSpPr>
            <a:spLocks noGrp="1"/>
          </p:cNvSpPr>
          <p:nvPr>
            <p:ph type="subTitle" idx="1"/>
          </p:nvPr>
        </p:nvSpPr>
        <p:spPr>
          <a:xfrm>
            <a:off x="1031632" y="2633755"/>
            <a:ext cx="3892060" cy="656746"/>
          </a:xfrm>
        </p:spPr>
        <p:txBody>
          <a:bodyPr>
            <a:noAutofit/>
          </a:bodyPr>
          <a:lstStyle>
            <a:lvl1pPr marL="0" indent="0" algn="l">
              <a:lnSpc>
                <a:spcPct val="100000"/>
              </a:lnSpc>
              <a:buNone/>
              <a:defRPr sz="1600" b="0" i="0">
                <a:latin typeface="Manrope Ligh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7" name="Graphic 6">
            <a:extLst>
              <a:ext uri="{FF2B5EF4-FFF2-40B4-BE49-F238E27FC236}">
                <a16:creationId xmlns:a16="http://schemas.microsoft.com/office/drawing/2014/main" id="{6BFFE00F-7FFB-78E8-3B95-117376FFBF3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19260" y="5256416"/>
            <a:ext cx="2189494" cy="394109"/>
          </a:xfrm>
          <a:prstGeom prst="rect">
            <a:avLst/>
          </a:prstGeom>
        </p:spPr>
      </p:pic>
      <p:sp>
        <p:nvSpPr>
          <p:cNvPr id="12" name="Text Placeholder 11">
            <a:extLst>
              <a:ext uri="{FF2B5EF4-FFF2-40B4-BE49-F238E27FC236}">
                <a16:creationId xmlns:a16="http://schemas.microsoft.com/office/drawing/2014/main" id="{B513244B-5D39-4D3A-DB1E-EAED04E24C71}"/>
              </a:ext>
            </a:extLst>
          </p:cNvPr>
          <p:cNvSpPr>
            <a:spLocks noGrp="1"/>
          </p:cNvSpPr>
          <p:nvPr>
            <p:ph type="body" sz="quarter" idx="10" hasCustomPrompt="1"/>
          </p:nvPr>
        </p:nvSpPr>
        <p:spPr>
          <a:xfrm>
            <a:off x="1031631" y="3624332"/>
            <a:ext cx="1633781" cy="258532"/>
          </a:xfrm>
          <a:noFill/>
        </p:spPr>
        <p:txBody>
          <a:bodyPr wrap="none" rtlCol="0">
            <a:spAutoFit/>
          </a:bodyPr>
          <a:lstStyle>
            <a:lvl1pPr marL="0" indent="0">
              <a:buNone/>
              <a:defRPr lang="en-GB" sz="1200" b="1" spc="300" dirty="0" smtClean="0">
                <a:solidFill>
                  <a:schemeClr val="accent6">
                    <a:lumMod val="60000"/>
                    <a:lumOff val="40000"/>
                  </a:schemeClr>
                </a:solidFill>
              </a:defRPr>
            </a:lvl1pPr>
            <a:lvl2pPr marL="228600" indent="0">
              <a:buNone/>
              <a:defRPr lang="en-GB" sz="1800" dirty="0" smtClean="0">
                <a:latin typeface="+mn-lt"/>
              </a:defRPr>
            </a:lvl2pPr>
            <a:lvl3pPr>
              <a:defRPr lang="en-GB" sz="1800" dirty="0" smtClean="0">
                <a:latin typeface="+mn-lt"/>
              </a:defRPr>
            </a:lvl3pPr>
            <a:lvl4pPr>
              <a:defRPr lang="en-GB" sz="1800" dirty="0" smtClean="0">
                <a:latin typeface="+mn-lt"/>
              </a:defRPr>
            </a:lvl4pPr>
            <a:lvl5pPr>
              <a:defRPr lang="en-US" sz="1800" dirty="0">
                <a:latin typeface="+mn-lt"/>
              </a:defRPr>
            </a:lvl5pPr>
          </a:lstStyle>
          <a:p>
            <a:pPr marL="0" lvl="0"/>
            <a:r>
              <a:rPr lang="en-GB"/>
              <a:t>MONTH, YEAR</a:t>
            </a:r>
          </a:p>
        </p:txBody>
      </p:sp>
      <p:sp>
        <p:nvSpPr>
          <p:cNvPr id="5" name="Picture Placeholder 4">
            <a:extLst>
              <a:ext uri="{FF2B5EF4-FFF2-40B4-BE49-F238E27FC236}">
                <a16:creationId xmlns:a16="http://schemas.microsoft.com/office/drawing/2014/main" id="{08CCD0A7-0CD4-997A-1174-671DC0A6BD4F}"/>
              </a:ext>
            </a:extLst>
          </p:cNvPr>
          <p:cNvSpPr>
            <a:spLocks noGrp="1"/>
          </p:cNvSpPr>
          <p:nvPr>
            <p:ph type="pic" sz="quarter" idx="11"/>
          </p:nvPr>
        </p:nvSpPr>
        <p:spPr>
          <a:xfrm>
            <a:off x="6304354" y="1023143"/>
            <a:ext cx="5157787" cy="4811713"/>
          </a:xfrm>
        </p:spPr>
        <p:txBody>
          <a:bodyPr/>
          <a:lstStyle/>
          <a:p>
            <a:endParaRPr lang="en-US"/>
          </a:p>
        </p:txBody>
      </p:sp>
      <p:pic>
        <p:nvPicPr>
          <p:cNvPr id="4" name="Picture 3">
            <a:extLst>
              <a:ext uri="{FF2B5EF4-FFF2-40B4-BE49-F238E27FC236}">
                <a16:creationId xmlns:a16="http://schemas.microsoft.com/office/drawing/2014/main" id="{00552280-0F90-2356-4C65-5C7DFE4BBE70}"/>
              </a:ext>
            </a:extLst>
          </p:cNvPr>
          <p:cNvPicPr>
            <a:picLocks noChangeAspect="1"/>
          </p:cNvPicPr>
          <p:nvPr userDrawn="1"/>
        </p:nvPicPr>
        <p:blipFill>
          <a:blip r:embed="rId4"/>
          <a:stretch>
            <a:fillRect/>
          </a:stretch>
        </p:blipFill>
        <p:spPr>
          <a:xfrm>
            <a:off x="1019105" y="5094178"/>
            <a:ext cx="1919998" cy="576000"/>
          </a:xfrm>
          <a:prstGeom prst="rect">
            <a:avLst/>
          </a:prstGeom>
        </p:spPr>
      </p:pic>
    </p:spTree>
    <p:extLst>
      <p:ext uri="{BB962C8B-B14F-4D97-AF65-F5344CB8AC3E}">
        <p14:creationId xmlns:p14="http://schemas.microsoft.com/office/powerpoint/2010/main" val="4092284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le and Single Column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0279A94-C69A-43F9-8E03-E4E75E598CFD}"/>
              </a:ext>
            </a:extLst>
          </p:cNvPr>
          <p:cNvSpPr/>
          <p:nvPr userDrawn="1"/>
        </p:nvSpPr>
        <p:spPr>
          <a:xfrm>
            <a:off x="0" y="0"/>
            <a:ext cx="12192000" cy="1195754"/>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F59CCB-83B9-17E8-586E-8607306DE61D}"/>
              </a:ext>
            </a:extLst>
          </p:cNvPr>
          <p:cNvSpPr>
            <a:spLocks noGrp="1"/>
          </p:cNvSpPr>
          <p:nvPr>
            <p:ph type="title"/>
          </p:nvPr>
        </p:nvSpPr>
        <p:spPr/>
        <p:txBody>
          <a:bodyPr>
            <a:normAutofit/>
          </a:bodyPr>
          <a:lstStyle>
            <a:lvl1pPr algn="ctr" defTabSz="914400" rtl="0" eaLnBrk="1" latinLnBrk="0" hangingPunct="1">
              <a:lnSpc>
                <a:spcPct val="10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1830656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and Single Column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8A26F34-5333-EAF9-C3B2-103B400E8BDE}"/>
              </a:ext>
            </a:extLst>
          </p:cNvPr>
          <p:cNvSpPr/>
          <p:nvPr userDrawn="1"/>
        </p:nvSpPr>
        <p:spPr>
          <a:xfrm flipH="1">
            <a:off x="0" y="0"/>
            <a:ext cx="4302177" cy="6858000"/>
          </a:xfrm>
          <a:prstGeom prst="rect">
            <a:avLst/>
          </a:prstGeom>
          <a:solidFill>
            <a:schemeClr val="accent6">
              <a:lumMod val="20000"/>
              <a:lumOff val="80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a:lnSpc>
                <a:spcPct val="100000"/>
              </a:lnSpc>
              <a:spcBef>
                <a:spcPts val="0"/>
              </a:spcBef>
              <a:spcAft>
                <a:spcPts val="0"/>
              </a:spcAft>
              <a:buClr>
                <a:srgbClr val="000000"/>
              </a:buClr>
              <a:buFont typeface="Arial"/>
            </a:pPr>
            <a:endParaRPr lang="en-US" sz="1400" b="0" i="0" u="none" strike="noStrike" cap="none">
              <a:sym typeface="Arial"/>
            </a:endParaRPr>
          </a:p>
        </p:txBody>
      </p:sp>
      <p:sp>
        <p:nvSpPr>
          <p:cNvPr id="2" name="Title 1">
            <a:extLst>
              <a:ext uri="{FF2B5EF4-FFF2-40B4-BE49-F238E27FC236}">
                <a16:creationId xmlns:a16="http://schemas.microsoft.com/office/drawing/2014/main" id="{F9F59CCB-83B9-17E8-586E-8607306DE61D}"/>
              </a:ext>
            </a:extLst>
          </p:cNvPr>
          <p:cNvSpPr>
            <a:spLocks noGrp="1"/>
          </p:cNvSpPr>
          <p:nvPr>
            <p:ph type="title"/>
          </p:nvPr>
        </p:nvSpPr>
        <p:spPr>
          <a:xfrm>
            <a:off x="531525" y="2109866"/>
            <a:ext cx="3239125" cy="2638268"/>
          </a:xfrm>
        </p:spPr>
        <p:txBody>
          <a:bodyPr>
            <a:normAutofit/>
          </a:bodyPr>
          <a:lstStyle>
            <a:lvl1pPr algn="ctr" defTabSz="914400" rtl="0" eaLnBrk="1" latinLnBrk="0" hangingPunct="1">
              <a:lnSpc>
                <a:spcPct val="10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5126636" y="794479"/>
            <a:ext cx="6227163" cy="538248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6155275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tle and Single Column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67B83FA-2CD5-F995-89FE-0CC8F2A652DC}"/>
              </a:ext>
            </a:extLst>
          </p:cNvPr>
          <p:cNvSpPr/>
          <p:nvPr userDrawn="1"/>
        </p:nvSpPr>
        <p:spPr>
          <a:xfrm flipH="1">
            <a:off x="-1" y="0"/>
            <a:ext cx="609600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a:lnSpc>
                <a:spcPct val="100000"/>
              </a:lnSpc>
              <a:spcBef>
                <a:spcPts val="0"/>
              </a:spcBef>
              <a:spcAft>
                <a:spcPts val="0"/>
              </a:spcAft>
              <a:buClr>
                <a:srgbClr val="000000"/>
              </a:buClr>
              <a:buFont typeface="Arial"/>
            </a:pPr>
            <a:endParaRPr lang="en-US" sz="1400" b="0" i="0" u="none" strike="noStrike" cap="none">
              <a:sym typeface="Arial"/>
            </a:endParaRPr>
          </a:p>
        </p:txBody>
      </p:sp>
      <p:sp>
        <p:nvSpPr>
          <p:cNvPr id="2" name="Title 1">
            <a:extLst>
              <a:ext uri="{FF2B5EF4-FFF2-40B4-BE49-F238E27FC236}">
                <a16:creationId xmlns:a16="http://schemas.microsoft.com/office/drawing/2014/main" id="{F9F59CCB-83B9-17E8-586E-8607306DE61D}"/>
              </a:ext>
            </a:extLst>
          </p:cNvPr>
          <p:cNvSpPr>
            <a:spLocks noGrp="1"/>
          </p:cNvSpPr>
          <p:nvPr>
            <p:ph type="title" hasCustomPrompt="1"/>
          </p:nvPr>
        </p:nvSpPr>
        <p:spPr>
          <a:xfrm>
            <a:off x="838200" y="1955150"/>
            <a:ext cx="4498298" cy="2947700"/>
          </a:xfrm>
        </p:spPr>
        <p:txBody>
          <a:bodyPr>
            <a:normAutofit/>
          </a:bodyPr>
          <a:lstStyle>
            <a:lvl1pPr algn="ctr" defTabSz="914400" rtl="0" eaLnBrk="1" latinLnBrk="0" hangingPunct="1">
              <a:lnSpc>
                <a:spcPct val="100000"/>
              </a:lnSpc>
              <a:spcBef>
                <a:spcPct val="0"/>
              </a:spcBef>
              <a:buNone/>
              <a:defRPr lang="en-US" sz="2800" b="1" i="0" kern="1200" baseline="0" dirty="0">
                <a:solidFill>
                  <a:schemeClr val="bg1"/>
                </a:solidFill>
                <a:latin typeface="Playfair Display Black" pitchFamily="2" charset="77"/>
                <a:ea typeface="+mj-ea"/>
                <a:cs typeface="+mj-cs"/>
              </a:defRPr>
            </a:lvl1pPr>
          </a:lstStyle>
          <a:p>
            <a:r>
              <a:rPr lang="en-GB"/>
              <a:t>Title goes here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6790543" y="749508"/>
            <a:ext cx="4781863" cy="5427455"/>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4402387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le and Double Column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0279A94-C69A-43F9-8E03-E4E75E598CFD}"/>
              </a:ext>
            </a:extLst>
          </p:cNvPr>
          <p:cNvSpPr/>
          <p:nvPr userDrawn="1"/>
        </p:nvSpPr>
        <p:spPr>
          <a:xfrm>
            <a:off x="0" y="0"/>
            <a:ext cx="12192000" cy="1195754"/>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F59CCB-83B9-17E8-586E-8607306DE61D}"/>
              </a:ext>
            </a:extLst>
          </p:cNvPr>
          <p:cNvSpPr>
            <a:spLocks noGrp="1"/>
          </p:cNvSpPr>
          <p:nvPr>
            <p:ph type="title"/>
          </p:nvPr>
        </p:nvSpPr>
        <p:spPr/>
        <p:txBody>
          <a:bodyPr>
            <a:normAutofit/>
          </a:bodyPr>
          <a:lstStyle>
            <a:lvl1pPr algn="ctr" defTabSz="914400" rtl="0" eaLnBrk="1" latinLnBrk="0" hangingPunct="1">
              <a:lnSpc>
                <a:spcPct val="10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838200" y="1825625"/>
            <a:ext cx="4897582"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ext Placeholder 2">
            <a:extLst>
              <a:ext uri="{FF2B5EF4-FFF2-40B4-BE49-F238E27FC236}">
                <a16:creationId xmlns:a16="http://schemas.microsoft.com/office/drawing/2014/main" id="{64EE41DA-3F66-59FB-36AC-82C7B6C31B9F}"/>
              </a:ext>
            </a:extLst>
          </p:cNvPr>
          <p:cNvSpPr>
            <a:spLocks noGrp="1"/>
          </p:cNvSpPr>
          <p:nvPr>
            <p:ph idx="10"/>
          </p:nvPr>
        </p:nvSpPr>
        <p:spPr>
          <a:xfrm>
            <a:off x="6456218" y="1825625"/>
            <a:ext cx="4897582"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5" name="Straight Connector 4">
            <a:extLst>
              <a:ext uri="{FF2B5EF4-FFF2-40B4-BE49-F238E27FC236}">
                <a16:creationId xmlns:a16="http://schemas.microsoft.com/office/drawing/2014/main" id="{42686399-894F-E025-9C24-1F307B5567D7}"/>
              </a:ext>
            </a:extLst>
          </p:cNvPr>
          <p:cNvCxnSpPr/>
          <p:nvPr userDrawn="1"/>
        </p:nvCxnSpPr>
        <p:spPr>
          <a:xfrm>
            <a:off x="6096000" y="1634836"/>
            <a:ext cx="0" cy="4738255"/>
          </a:xfrm>
          <a:prstGeom prst="line">
            <a:avLst/>
          </a:prstGeom>
          <a:ln w="12700">
            <a:solidFill>
              <a:schemeClr val="bg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2553897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le and Double Column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60D8D63-66CA-B658-1CAC-BCB6C6F6109D}"/>
              </a:ext>
            </a:extLst>
          </p:cNvPr>
          <p:cNvSpPr/>
          <p:nvPr userDrawn="1"/>
        </p:nvSpPr>
        <p:spPr>
          <a:xfrm>
            <a:off x="6096000" y="0"/>
            <a:ext cx="6096000" cy="6858000"/>
          </a:xfrm>
          <a:prstGeom prst="rect">
            <a:avLst/>
          </a:prstGeom>
          <a:solidFill>
            <a:schemeClr val="bg2">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F9F59CCB-83B9-17E8-586E-8607306DE61D}"/>
              </a:ext>
            </a:extLst>
          </p:cNvPr>
          <p:cNvSpPr>
            <a:spLocks noGrp="1"/>
          </p:cNvSpPr>
          <p:nvPr>
            <p:ph type="title"/>
          </p:nvPr>
        </p:nvSpPr>
        <p:spPr>
          <a:xfrm>
            <a:off x="599209" y="597877"/>
            <a:ext cx="2968450" cy="736844"/>
          </a:xfrm>
        </p:spPr>
        <p:txBody>
          <a:bodyPr>
            <a:noAutofit/>
          </a:bodyPr>
          <a:lstStyle>
            <a:lvl1pPr algn="l" defTabSz="914400" rtl="0" eaLnBrk="1" latinLnBrk="0" hangingPunct="1">
              <a:lnSpc>
                <a:spcPct val="10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599209" y="1944413"/>
            <a:ext cx="4897582"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ext Placeholder 2">
            <a:extLst>
              <a:ext uri="{FF2B5EF4-FFF2-40B4-BE49-F238E27FC236}">
                <a16:creationId xmlns:a16="http://schemas.microsoft.com/office/drawing/2014/main" id="{64EE41DA-3F66-59FB-36AC-82C7B6C31B9F}"/>
              </a:ext>
            </a:extLst>
          </p:cNvPr>
          <p:cNvSpPr>
            <a:spLocks noGrp="1"/>
          </p:cNvSpPr>
          <p:nvPr>
            <p:ph idx="10"/>
          </p:nvPr>
        </p:nvSpPr>
        <p:spPr>
          <a:xfrm>
            <a:off x="6456218" y="1034321"/>
            <a:ext cx="4897582" cy="526143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ext Placeholder 11">
            <a:extLst>
              <a:ext uri="{FF2B5EF4-FFF2-40B4-BE49-F238E27FC236}">
                <a16:creationId xmlns:a16="http://schemas.microsoft.com/office/drawing/2014/main" id="{B23C572F-1114-F1E0-6E9B-370792CF9D4C}"/>
              </a:ext>
            </a:extLst>
          </p:cNvPr>
          <p:cNvSpPr>
            <a:spLocks noGrp="1"/>
          </p:cNvSpPr>
          <p:nvPr>
            <p:ph type="body" sz="quarter" idx="12" hasCustomPrompt="1"/>
          </p:nvPr>
        </p:nvSpPr>
        <p:spPr>
          <a:xfrm>
            <a:off x="6456218" y="504029"/>
            <a:ext cx="1324402" cy="286232"/>
          </a:xfrm>
          <a:solidFill>
            <a:schemeClr val="accent1"/>
          </a:solidFill>
        </p:spPr>
        <p:txBody>
          <a:bodyPr wrap="none" rtlCol="0">
            <a:spAutoFit/>
          </a:bodyPr>
          <a:lstStyle>
            <a:lvl1pPr marL="0" indent="0">
              <a:buNone/>
              <a:defRPr lang="en-GB" sz="1400" b="1" spc="300" dirty="0" smtClean="0">
                <a:solidFill>
                  <a:schemeClr val="bg1"/>
                </a:solidFill>
              </a:defRPr>
            </a:lvl1pPr>
          </a:lstStyle>
          <a:p>
            <a:pPr marL="0" lvl="0"/>
            <a:r>
              <a:rPr lang="en-GB"/>
              <a:t>SUBTITLE</a:t>
            </a:r>
          </a:p>
        </p:txBody>
      </p:sp>
    </p:spTree>
    <p:extLst>
      <p:ext uri="{BB962C8B-B14F-4D97-AF65-F5344CB8AC3E}">
        <p14:creationId xmlns:p14="http://schemas.microsoft.com/office/powerpoint/2010/main" val="173636474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60D8D63-66CA-B658-1CAC-BCB6C6F6109D}"/>
              </a:ext>
            </a:extLst>
          </p:cNvPr>
          <p:cNvSpPr/>
          <p:nvPr userDrawn="1"/>
        </p:nvSpPr>
        <p:spPr>
          <a:xfrm>
            <a:off x="6096000" y="0"/>
            <a:ext cx="6096000" cy="6858000"/>
          </a:xfrm>
          <a:prstGeom prst="rect">
            <a:avLst/>
          </a:prstGeom>
          <a:solidFill>
            <a:schemeClr val="bg2">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F59CCB-83B9-17E8-586E-8607306DE61D}"/>
              </a:ext>
            </a:extLst>
          </p:cNvPr>
          <p:cNvSpPr>
            <a:spLocks noGrp="1"/>
          </p:cNvSpPr>
          <p:nvPr>
            <p:ph type="title"/>
          </p:nvPr>
        </p:nvSpPr>
        <p:spPr>
          <a:xfrm>
            <a:off x="599209" y="597877"/>
            <a:ext cx="2968450" cy="736844"/>
          </a:xfrm>
        </p:spPr>
        <p:txBody>
          <a:bodyPr>
            <a:noAutofit/>
          </a:bodyPr>
          <a:lstStyle>
            <a:lvl1pPr algn="l" defTabSz="914400" rtl="0" eaLnBrk="1" latinLnBrk="0" hangingPunct="1">
              <a:lnSpc>
                <a:spcPct val="10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599209" y="1944413"/>
            <a:ext cx="4897582"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ext Placeholder 2">
            <a:extLst>
              <a:ext uri="{FF2B5EF4-FFF2-40B4-BE49-F238E27FC236}">
                <a16:creationId xmlns:a16="http://schemas.microsoft.com/office/drawing/2014/main" id="{64EE41DA-3F66-59FB-36AC-82C7B6C31B9F}"/>
              </a:ext>
            </a:extLst>
          </p:cNvPr>
          <p:cNvSpPr>
            <a:spLocks noGrp="1"/>
          </p:cNvSpPr>
          <p:nvPr>
            <p:ph idx="10"/>
          </p:nvPr>
        </p:nvSpPr>
        <p:spPr>
          <a:xfrm>
            <a:off x="6456218" y="1791221"/>
            <a:ext cx="5318248" cy="4504529"/>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ext Placeholder 11">
            <a:extLst>
              <a:ext uri="{FF2B5EF4-FFF2-40B4-BE49-F238E27FC236}">
                <a16:creationId xmlns:a16="http://schemas.microsoft.com/office/drawing/2014/main" id="{B23C572F-1114-F1E0-6E9B-370792CF9D4C}"/>
              </a:ext>
            </a:extLst>
          </p:cNvPr>
          <p:cNvSpPr>
            <a:spLocks noGrp="1"/>
          </p:cNvSpPr>
          <p:nvPr>
            <p:ph type="body" sz="quarter" idx="12" hasCustomPrompt="1"/>
          </p:nvPr>
        </p:nvSpPr>
        <p:spPr>
          <a:xfrm>
            <a:off x="6456218" y="504029"/>
            <a:ext cx="1723549" cy="286232"/>
          </a:xfrm>
          <a:solidFill>
            <a:schemeClr val="accent1"/>
          </a:solidFill>
        </p:spPr>
        <p:txBody>
          <a:bodyPr wrap="none" rtlCol="0">
            <a:spAutoFit/>
          </a:bodyPr>
          <a:lstStyle>
            <a:lvl1pPr marL="0" indent="0">
              <a:buNone/>
              <a:defRPr lang="en-GB" sz="1400" b="1" spc="300" dirty="0" smtClean="0">
                <a:solidFill>
                  <a:schemeClr val="bg1"/>
                </a:solidFill>
              </a:defRPr>
            </a:lvl1pPr>
          </a:lstStyle>
          <a:p>
            <a:pPr marL="0" lvl="0"/>
            <a:r>
              <a:rPr lang="en-GB"/>
              <a:t>CHART TITLE</a:t>
            </a:r>
          </a:p>
        </p:txBody>
      </p:sp>
      <p:sp>
        <p:nvSpPr>
          <p:cNvPr id="7" name="Text Placeholder 6">
            <a:extLst>
              <a:ext uri="{FF2B5EF4-FFF2-40B4-BE49-F238E27FC236}">
                <a16:creationId xmlns:a16="http://schemas.microsoft.com/office/drawing/2014/main" id="{FB14B82B-F262-B42D-F5D3-9D8B4B104A65}"/>
              </a:ext>
            </a:extLst>
          </p:cNvPr>
          <p:cNvSpPr>
            <a:spLocks noGrp="1"/>
          </p:cNvSpPr>
          <p:nvPr>
            <p:ph type="body" sz="quarter" idx="13"/>
          </p:nvPr>
        </p:nvSpPr>
        <p:spPr>
          <a:xfrm>
            <a:off x="6456219" y="1001713"/>
            <a:ext cx="5318247" cy="514350"/>
          </a:xfrm>
        </p:spPr>
        <p:txBody>
          <a:bodyPr>
            <a:noAutofit/>
          </a:bodyPr>
          <a:lstStyle>
            <a:lvl1pPr marL="0" indent="0">
              <a:buNone/>
              <a:defRPr sz="1200"/>
            </a:lvl1pPr>
            <a:lvl2pPr>
              <a:defRPr sz="1200"/>
            </a:lvl2pPr>
            <a:lvl3pPr>
              <a:defRPr sz="1200"/>
            </a:lvl3pPr>
            <a:lvl4pPr>
              <a:defRPr sz="1200"/>
            </a:lvl4pPr>
            <a:lvl5pPr>
              <a:defRPr sz="1200"/>
            </a:lvl5pPr>
          </a:lstStyle>
          <a:p>
            <a:pPr lvl="0"/>
            <a:r>
              <a:rPr lang="en-GB"/>
              <a:t>Click to edit Master text styles</a:t>
            </a:r>
            <a:endParaRPr lang="en-US"/>
          </a:p>
        </p:txBody>
      </p:sp>
    </p:spTree>
    <p:extLst>
      <p:ext uri="{BB962C8B-B14F-4D97-AF65-F5344CB8AC3E}">
        <p14:creationId xmlns:p14="http://schemas.microsoft.com/office/powerpoint/2010/main" val="357013689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Card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6EAAFE-2967-40ED-7591-5AB167BAA909}"/>
              </a:ext>
            </a:extLst>
          </p:cNvPr>
          <p:cNvSpPr/>
          <p:nvPr userDrawn="1"/>
        </p:nvSpPr>
        <p:spPr>
          <a:xfrm>
            <a:off x="0" y="0"/>
            <a:ext cx="12192000" cy="1195754"/>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D3EAB4-8F43-93F5-D469-DDA52A6C5281}"/>
              </a:ext>
            </a:extLst>
          </p:cNvPr>
          <p:cNvSpPr>
            <a:spLocks noGrp="1"/>
          </p:cNvSpPr>
          <p:nvPr>
            <p:ph type="title"/>
          </p:nvPr>
        </p:nvSpPr>
        <p:spPr/>
        <p:txBody>
          <a:bodyPr>
            <a:normAutofit/>
          </a:bodyPr>
          <a:lstStyle>
            <a:lvl1pPr algn="ctr" defTabSz="914400" rtl="0" eaLnBrk="1" latinLnBrk="0" hangingPunct="1">
              <a:lnSpc>
                <a:spcPct val="10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Content Placeholder 5">
            <a:extLst>
              <a:ext uri="{FF2B5EF4-FFF2-40B4-BE49-F238E27FC236}">
                <a16:creationId xmlns:a16="http://schemas.microsoft.com/office/drawing/2014/main" id="{5D153EE1-8D13-4C4C-C95A-ED942D2CF8EE}"/>
              </a:ext>
            </a:extLst>
          </p:cNvPr>
          <p:cNvSpPr>
            <a:spLocks noGrp="1"/>
          </p:cNvSpPr>
          <p:nvPr>
            <p:ph sz="quarter" idx="10"/>
          </p:nvPr>
        </p:nvSpPr>
        <p:spPr>
          <a:xfrm>
            <a:off x="769468" y="2731721"/>
            <a:ext cx="1940169" cy="3294063"/>
          </a:xfrm>
          <a:ln>
            <a:solidFill>
              <a:schemeClr val="accent6">
                <a:lumMod val="60000"/>
                <a:lumOff val="40000"/>
              </a:schemeClr>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0" name="Content Placeholder 5">
            <a:extLst>
              <a:ext uri="{FF2B5EF4-FFF2-40B4-BE49-F238E27FC236}">
                <a16:creationId xmlns:a16="http://schemas.microsoft.com/office/drawing/2014/main" id="{148ECB8C-374E-AA81-A937-E360703F5A19}"/>
              </a:ext>
            </a:extLst>
          </p:cNvPr>
          <p:cNvSpPr>
            <a:spLocks noGrp="1"/>
          </p:cNvSpPr>
          <p:nvPr>
            <p:ph sz="quarter" idx="11"/>
          </p:nvPr>
        </p:nvSpPr>
        <p:spPr>
          <a:xfrm>
            <a:off x="2938237" y="2731721"/>
            <a:ext cx="1940169" cy="3294063"/>
          </a:xfrm>
          <a:ln>
            <a:solidFill>
              <a:schemeClr val="accent6">
                <a:lumMod val="60000"/>
                <a:lumOff val="40000"/>
              </a:schemeClr>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1" name="Content Placeholder 5">
            <a:extLst>
              <a:ext uri="{FF2B5EF4-FFF2-40B4-BE49-F238E27FC236}">
                <a16:creationId xmlns:a16="http://schemas.microsoft.com/office/drawing/2014/main" id="{505B1693-20A9-0E47-F38E-BB8AC825C1A6}"/>
              </a:ext>
            </a:extLst>
          </p:cNvPr>
          <p:cNvSpPr>
            <a:spLocks noGrp="1"/>
          </p:cNvSpPr>
          <p:nvPr>
            <p:ph sz="quarter" idx="12"/>
          </p:nvPr>
        </p:nvSpPr>
        <p:spPr>
          <a:xfrm>
            <a:off x="5107006" y="2731721"/>
            <a:ext cx="1940169" cy="3294063"/>
          </a:xfrm>
          <a:ln>
            <a:solidFill>
              <a:schemeClr val="accent6">
                <a:lumMod val="60000"/>
                <a:lumOff val="40000"/>
              </a:schemeClr>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2" name="Content Placeholder 5">
            <a:extLst>
              <a:ext uri="{FF2B5EF4-FFF2-40B4-BE49-F238E27FC236}">
                <a16:creationId xmlns:a16="http://schemas.microsoft.com/office/drawing/2014/main" id="{E7219F50-43CF-2222-81E5-6D90295DD88D}"/>
              </a:ext>
            </a:extLst>
          </p:cNvPr>
          <p:cNvSpPr>
            <a:spLocks noGrp="1"/>
          </p:cNvSpPr>
          <p:nvPr>
            <p:ph sz="quarter" idx="13"/>
          </p:nvPr>
        </p:nvSpPr>
        <p:spPr>
          <a:xfrm>
            <a:off x="7275775" y="2731721"/>
            <a:ext cx="1940169" cy="3294063"/>
          </a:xfrm>
          <a:ln>
            <a:solidFill>
              <a:schemeClr val="accent6">
                <a:lumMod val="60000"/>
                <a:lumOff val="40000"/>
              </a:schemeClr>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3" name="Content Placeholder 5">
            <a:extLst>
              <a:ext uri="{FF2B5EF4-FFF2-40B4-BE49-F238E27FC236}">
                <a16:creationId xmlns:a16="http://schemas.microsoft.com/office/drawing/2014/main" id="{BDC33F88-CCFB-40BC-129B-6D9B539904DD}"/>
              </a:ext>
            </a:extLst>
          </p:cNvPr>
          <p:cNvSpPr>
            <a:spLocks noGrp="1"/>
          </p:cNvSpPr>
          <p:nvPr>
            <p:ph sz="quarter" idx="14"/>
          </p:nvPr>
        </p:nvSpPr>
        <p:spPr>
          <a:xfrm>
            <a:off x="9444544" y="2731720"/>
            <a:ext cx="1940169" cy="3294063"/>
          </a:xfrm>
          <a:ln>
            <a:solidFill>
              <a:schemeClr val="accent6">
                <a:lumMod val="60000"/>
                <a:lumOff val="40000"/>
              </a:schemeClr>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4" name="Content Placeholder 5">
            <a:extLst>
              <a:ext uri="{FF2B5EF4-FFF2-40B4-BE49-F238E27FC236}">
                <a16:creationId xmlns:a16="http://schemas.microsoft.com/office/drawing/2014/main" id="{82C2B56F-0264-F189-61E9-1839A46AACA0}"/>
              </a:ext>
            </a:extLst>
          </p:cNvPr>
          <p:cNvSpPr>
            <a:spLocks noGrp="1"/>
          </p:cNvSpPr>
          <p:nvPr>
            <p:ph sz="quarter" idx="15"/>
          </p:nvPr>
        </p:nvSpPr>
        <p:spPr>
          <a:xfrm>
            <a:off x="832339" y="1313230"/>
            <a:ext cx="10515600" cy="736844"/>
          </a:xfrm>
        </p:spPr>
        <p:txBody>
          <a:bodyPr>
            <a:noAutofit/>
          </a:bodyPr>
          <a:lstStyle>
            <a:lvl1pPr marL="0" indent="0" algn="ctr">
              <a:buNone/>
              <a:defRPr sz="1200"/>
            </a:lvl1pPr>
            <a:lvl2pPr>
              <a:defRPr sz="1200"/>
            </a:lvl2pPr>
            <a:lvl3pPr>
              <a:defRPr sz="1200"/>
            </a:lvl3pPr>
            <a:lvl4pPr>
              <a:defRPr sz="1200"/>
            </a:lvl4pPr>
            <a:lvl5pPr>
              <a:defRPr sz="1200"/>
            </a:lvl5pPr>
          </a:lstStyle>
          <a:p>
            <a:pPr lvl="0"/>
            <a:r>
              <a:rPr lang="en-GB"/>
              <a:t>Click to edit Master text styles</a:t>
            </a:r>
            <a:endParaRPr lang="en-US"/>
          </a:p>
        </p:txBody>
      </p:sp>
    </p:spTree>
    <p:extLst>
      <p:ext uri="{BB962C8B-B14F-4D97-AF65-F5344CB8AC3E}">
        <p14:creationId xmlns:p14="http://schemas.microsoft.com/office/powerpoint/2010/main" val="337157426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Cards with icons (1)">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6EAAFE-2967-40ED-7591-5AB167BAA909}"/>
              </a:ext>
            </a:extLst>
          </p:cNvPr>
          <p:cNvSpPr/>
          <p:nvPr userDrawn="1"/>
        </p:nvSpPr>
        <p:spPr>
          <a:xfrm>
            <a:off x="0" y="0"/>
            <a:ext cx="12192000" cy="1195754"/>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D3EAB4-8F43-93F5-D469-DDA52A6C5281}"/>
              </a:ext>
            </a:extLst>
          </p:cNvPr>
          <p:cNvSpPr>
            <a:spLocks noGrp="1"/>
          </p:cNvSpPr>
          <p:nvPr>
            <p:ph type="title"/>
          </p:nvPr>
        </p:nvSpPr>
        <p:spPr/>
        <p:txBody>
          <a:bodyPr>
            <a:normAutofit/>
          </a:bodyPr>
          <a:lstStyle>
            <a:lvl1pPr algn="ctr" defTabSz="914400" rtl="0" eaLnBrk="1" latinLnBrk="0" hangingPunct="1">
              <a:lnSpc>
                <a:spcPct val="10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14" name="Content Placeholder 5">
            <a:extLst>
              <a:ext uri="{FF2B5EF4-FFF2-40B4-BE49-F238E27FC236}">
                <a16:creationId xmlns:a16="http://schemas.microsoft.com/office/drawing/2014/main" id="{82C2B56F-0264-F189-61E9-1839A46AACA0}"/>
              </a:ext>
            </a:extLst>
          </p:cNvPr>
          <p:cNvSpPr>
            <a:spLocks noGrp="1"/>
          </p:cNvSpPr>
          <p:nvPr>
            <p:ph sz="quarter" idx="15"/>
          </p:nvPr>
        </p:nvSpPr>
        <p:spPr>
          <a:xfrm>
            <a:off x="832339" y="1313230"/>
            <a:ext cx="10515600" cy="503847"/>
          </a:xfrm>
        </p:spPr>
        <p:txBody>
          <a:bodyPr>
            <a:noAutofit/>
          </a:bodyPr>
          <a:lstStyle>
            <a:lvl1pPr marL="0" indent="0" algn="ctr">
              <a:buNone/>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3" name="Oval 2">
            <a:extLst>
              <a:ext uri="{FF2B5EF4-FFF2-40B4-BE49-F238E27FC236}">
                <a16:creationId xmlns:a16="http://schemas.microsoft.com/office/drawing/2014/main" id="{EE227378-E5F7-F46C-5089-FAC5D8568E7C}"/>
              </a:ext>
            </a:extLst>
          </p:cNvPr>
          <p:cNvSpPr/>
          <p:nvPr userDrawn="1"/>
        </p:nvSpPr>
        <p:spPr>
          <a:xfrm>
            <a:off x="1212013" y="2368199"/>
            <a:ext cx="1055077" cy="1055077"/>
          </a:xfrm>
          <a:prstGeom prst="ellipse">
            <a:avLst/>
          </a:prstGeom>
          <a:solidFill>
            <a:schemeClr val="tx1"/>
          </a:solidFill>
          <a:ln>
            <a:solidFill>
              <a:schemeClr val="accent6">
                <a:lumMod val="60000"/>
                <a:lumOff val="40000"/>
              </a:schemeClr>
            </a:solidFill>
          </a:ln>
          <a:effectLst/>
        </p:spPr>
        <p:txBody>
          <a:bodyPr vert="horz" lIns="91440" tIns="45720" rIns="91440" bIns="45720" rtlCol="0" anchor="ctr">
            <a:noAutofit/>
          </a:bodyPr>
          <a:lstStyle/>
          <a:p>
            <a:pPr marL="228600" lvl="0" indent="-228600">
              <a:lnSpc>
                <a:spcPct val="90000"/>
              </a:lnSpc>
              <a:spcBef>
                <a:spcPts val="1000"/>
              </a:spcBef>
              <a:buFont typeface="Arial" panose="020B0604020202020204" pitchFamily="34" charset="0"/>
              <a:buChar char="•"/>
            </a:pPr>
            <a:endParaRPr lang="en-US" sz="1200" baseline="0">
              <a:solidFill>
                <a:schemeClr val="tx1"/>
              </a:solidFill>
              <a:latin typeface="Manrope" pitchFamily="2" charset="0"/>
            </a:endParaRPr>
          </a:p>
        </p:txBody>
      </p:sp>
      <p:sp>
        <p:nvSpPr>
          <p:cNvPr id="4" name="Oval 3">
            <a:extLst>
              <a:ext uri="{FF2B5EF4-FFF2-40B4-BE49-F238E27FC236}">
                <a16:creationId xmlns:a16="http://schemas.microsoft.com/office/drawing/2014/main" id="{A0FA4B6E-0038-28ED-8935-135AFA4CE8A9}"/>
              </a:ext>
            </a:extLst>
          </p:cNvPr>
          <p:cNvSpPr/>
          <p:nvPr userDrawn="1"/>
        </p:nvSpPr>
        <p:spPr>
          <a:xfrm>
            <a:off x="7718320" y="2368199"/>
            <a:ext cx="1055077" cy="1055077"/>
          </a:xfrm>
          <a:prstGeom prst="ellipse">
            <a:avLst/>
          </a:prstGeom>
          <a:solidFill>
            <a:schemeClr val="tx1"/>
          </a:solidFill>
          <a:ln>
            <a:solidFill>
              <a:schemeClr val="accent6">
                <a:lumMod val="60000"/>
                <a:lumOff val="40000"/>
              </a:schemeClr>
            </a:solidFill>
          </a:ln>
          <a:effectLst/>
        </p:spPr>
        <p:txBody>
          <a:bodyPr vert="horz" lIns="91440" tIns="45720" rIns="91440" bIns="45720" rtlCol="0" anchor="ctr">
            <a:noAutofit/>
          </a:bodyPr>
          <a:lstStyle/>
          <a:p>
            <a:pPr marL="228600" lvl="0" indent="-228600">
              <a:lnSpc>
                <a:spcPct val="90000"/>
              </a:lnSpc>
              <a:spcBef>
                <a:spcPts val="1000"/>
              </a:spcBef>
              <a:buFont typeface="Arial" panose="020B0604020202020204" pitchFamily="34" charset="0"/>
              <a:buChar char="•"/>
            </a:pPr>
            <a:endParaRPr lang="en-US" sz="1200" baseline="0">
              <a:solidFill>
                <a:schemeClr val="tx1"/>
              </a:solidFill>
              <a:latin typeface="Manrope" pitchFamily="2" charset="0"/>
            </a:endParaRPr>
          </a:p>
        </p:txBody>
      </p:sp>
      <p:sp>
        <p:nvSpPr>
          <p:cNvPr id="5" name="Oval 4">
            <a:extLst>
              <a:ext uri="{FF2B5EF4-FFF2-40B4-BE49-F238E27FC236}">
                <a16:creationId xmlns:a16="http://schemas.microsoft.com/office/drawing/2014/main" id="{54550CAB-8324-28E9-70B4-BA00A99A3235}"/>
              </a:ext>
            </a:extLst>
          </p:cNvPr>
          <p:cNvSpPr/>
          <p:nvPr userDrawn="1"/>
        </p:nvSpPr>
        <p:spPr>
          <a:xfrm>
            <a:off x="3380782" y="2368199"/>
            <a:ext cx="1055077" cy="1055077"/>
          </a:xfrm>
          <a:prstGeom prst="ellipse">
            <a:avLst/>
          </a:prstGeom>
          <a:solidFill>
            <a:schemeClr val="tx1"/>
          </a:solidFill>
          <a:ln>
            <a:solidFill>
              <a:schemeClr val="accent6">
                <a:lumMod val="60000"/>
                <a:lumOff val="40000"/>
              </a:schemeClr>
            </a:solidFill>
          </a:ln>
          <a:effectLst/>
        </p:spPr>
        <p:txBody>
          <a:bodyPr vert="horz" lIns="91440" tIns="45720" rIns="91440" bIns="45720" rtlCol="0" anchor="ctr">
            <a:noAutofit/>
          </a:bodyPr>
          <a:lstStyle/>
          <a:p>
            <a:pPr marL="228600" lvl="0" indent="-228600">
              <a:lnSpc>
                <a:spcPct val="90000"/>
              </a:lnSpc>
              <a:spcBef>
                <a:spcPts val="1000"/>
              </a:spcBef>
              <a:buFont typeface="Arial" panose="020B0604020202020204" pitchFamily="34" charset="0"/>
              <a:buChar char="•"/>
            </a:pPr>
            <a:endParaRPr lang="en-US" sz="1200" baseline="0">
              <a:solidFill>
                <a:schemeClr val="tx1"/>
              </a:solidFill>
              <a:latin typeface="Manrope" pitchFamily="2" charset="0"/>
            </a:endParaRPr>
          </a:p>
        </p:txBody>
      </p:sp>
      <p:sp>
        <p:nvSpPr>
          <p:cNvPr id="7" name="Oval 6">
            <a:extLst>
              <a:ext uri="{FF2B5EF4-FFF2-40B4-BE49-F238E27FC236}">
                <a16:creationId xmlns:a16="http://schemas.microsoft.com/office/drawing/2014/main" id="{93DA1F57-B025-EBB0-B2C6-805D0560752D}"/>
              </a:ext>
            </a:extLst>
          </p:cNvPr>
          <p:cNvSpPr/>
          <p:nvPr userDrawn="1"/>
        </p:nvSpPr>
        <p:spPr>
          <a:xfrm>
            <a:off x="5549551" y="2368199"/>
            <a:ext cx="1055077" cy="1055077"/>
          </a:xfrm>
          <a:prstGeom prst="ellipse">
            <a:avLst/>
          </a:prstGeom>
          <a:solidFill>
            <a:schemeClr val="tx1"/>
          </a:solidFill>
          <a:ln>
            <a:solidFill>
              <a:schemeClr val="accent6">
                <a:lumMod val="60000"/>
                <a:lumOff val="40000"/>
              </a:schemeClr>
            </a:solidFill>
          </a:ln>
          <a:effectLst/>
        </p:spPr>
        <p:txBody>
          <a:bodyPr vert="horz" lIns="91440" tIns="45720" rIns="91440" bIns="45720" rtlCol="0" anchor="ctr">
            <a:noAutofit/>
          </a:bodyPr>
          <a:lstStyle/>
          <a:p>
            <a:pPr marL="228600" lvl="0" indent="-228600">
              <a:lnSpc>
                <a:spcPct val="90000"/>
              </a:lnSpc>
              <a:spcBef>
                <a:spcPts val="1000"/>
              </a:spcBef>
              <a:buFont typeface="Arial" panose="020B0604020202020204" pitchFamily="34" charset="0"/>
              <a:buChar char="•"/>
            </a:pPr>
            <a:endParaRPr lang="en-US" sz="1200" baseline="0">
              <a:solidFill>
                <a:schemeClr val="tx1"/>
              </a:solidFill>
              <a:latin typeface="Manrope" pitchFamily="2" charset="0"/>
            </a:endParaRPr>
          </a:p>
        </p:txBody>
      </p:sp>
      <p:sp>
        <p:nvSpPr>
          <p:cNvPr id="8" name="Oval 7">
            <a:extLst>
              <a:ext uri="{FF2B5EF4-FFF2-40B4-BE49-F238E27FC236}">
                <a16:creationId xmlns:a16="http://schemas.microsoft.com/office/drawing/2014/main" id="{6230CF9E-31AF-DD4A-3F71-D023F3D652CB}"/>
              </a:ext>
            </a:extLst>
          </p:cNvPr>
          <p:cNvSpPr/>
          <p:nvPr userDrawn="1"/>
        </p:nvSpPr>
        <p:spPr>
          <a:xfrm>
            <a:off x="9887089" y="2368199"/>
            <a:ext cx="1055077" cy="1055077"/>
          </a:xfrm>
          <a:prstGeom prst="ellipse">
            <a:avLst/>
          </a:prstGeom>
          <a:solidFill>
            <a:schemeClr val="tx1"/>
          </a:solidFill>
          <a:ln>
            <a:solidFill>
              <a:schemeClr val="accent6">
                <a:lumMod val="60000"/>
                <a:lumOff val="40000"/>
              </a:schemeClr>
            </a:solidFill>
          </a:ln>
          <a:effectLst/>
        </p:spPr>
        <p:txBody>
          <a:bodyPr vert="horz" lIns="91440" tIns="45720" rIns="91440" bIns="45720" rtlCol="0" anchor="ctr">
            <a:noAutofit/>
          </a:bodyPr>
          <a:lstStyle/>
          <a:p>
            <a:pPr marL="228600" lvl="0" indent="-228600">
              <a:lnSpc>
                <a:spcPct val="90000"/>
              </a:lnSpc>
              <a:spcBef>
                <a:spcPts val="1000"/>
              </a:spcBef>
              <a:buFont typeface="Arial" panose="020B0604020202020204" pitchFamily="34" charset="0"/>
              <a:buChar char="•"/>
            </a:pPr>
            <a:endParaRPr lang="en-US" sz="1200" baseline="0">
              <a:solidFill>
                <a:schemeClr val="tx1"/>
              </a:solidFill>
              <a:latin typeface="Manrope" pitchFamily="2" charset="0"/>
            </a:endParaRPr>
          </a:p>
        </p:txBody>
      </p:sp>
      <p:sp>
        <p:nvSpPr>
          <p:cNvPr id="9" name="Content Placeholder 5">
            <a:extLst>
              <a:ext uri="{FF2B5EF4-FFF2-40B4-BE49-F238E27FC236}">
                <a16:creationId xmlns:a16="http://schemas.microsoft.com/office/drawing/2014/main" id="{86E6D084-5A52-0A3A-918A-208EB7A3B4CD}"/>
              </a:ext>
            </a:extLst>
          </p:cNvPr>
          <p:cNvSpPr>
            <a:spLocks noGrp="1"/>
          </p:cNvSpPr>
          <p:nvPr>
            <p:ph sz="quarter" idx="10"/>
          </p:nvPr>
        </p:nvSpPr>
        <p:spPr>
          <a:xfrm>
            <a:off x="769468" y="3544866"/>
            <a:ext cx="1940169" cy="2931854"/>
          </a:xfrm>
          <a:ln>
            <a:solidFill>
              <a:schemeClr val="accent6">
                <a:lumMod val="60000"/>
                <a:lumOff val="40000"/>
              </a:schemeClr>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6" name="Content Placeholder 5">
            <a:extLst>
              <a:ext uri="{FF2B5EF4-FFF2-40B4-BE49-F238E27FC236}">
                <a16:creationId xmlns:a16="http://schemas.microsoft.com/office/drawing/2014/main" id="{DC4DA439-89DD-0D21-0BD5-BE99285C5442}"/>
              </a:ext>
            </a:extLst>
          </p:cNvPr>
          <p:cNvSpPr>
            <a:spLocks noGrp="1"/>
          </p:cNvSpPr>
          <p:nvPr>
            <p:ph sz="quarter" idx="11"/>
          </p:nvPr>
        </p:nvSpPr>
        <p:spPr>
          <a:xfrm>
            <a:off x="2938237" y="3544866"/>
            <a:ext cx="1940169" cy="2931854"/>
          </a:xfrm>
          <a:ln>
            <a:solidFill>
              <a:schemeClr val="accent6">
                <a:lumMod val="60000"/>
                <a:lumOff val="40000"/>
              </a:schemeClr>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7" name="Content Placeholder 5">
            <a:extLst>
              <a:ext uri="{FF2B5EF4-FFF2-40B4-BE49-F238E27FC236}">
                <a16:creationId xmlns:a16="http://schemas.microsoft.com/office/drawing/2014/main" id="{4C56B25C-B293-091E-82C2-6018E8A5289A}"/>
              </a:ext>
            </a:extLst>
          </p:cNvPr>
          <p:cNvSpPr>
            <a:spLocks noGrp="1"/>
          </p:cNvSpPr>
          <p:nvPr>
            <p:ph sz="quarter" idx="12"/>
          </p:nvPr>
        </p:nvSpPr>
        <p:spPr>
          <a:xfrm>
            <a:off x="5107006" y="3544866"/>
            <a:ext cx="1940169" cy="2931854"/>
          </a:xfrm>
          <a:ln>
            <a:solidFill>
              <a:schemeClr val="accent6">
                <a:lumMod val="60000"/>
                <a:lumOff val="40000"/>
              </a:schemeClr>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8" name="Content Placeholder 5">
            <a:extLst>
              <a:ext uri="{FF2B5EF4-FFF2-40B4-BE49-F238E27FC236}">
                <a16:creationId xmlns:a16="http://schemas.microsoft.com/office/drawing/2014/main" id="{AA16CF04-3079-7948-01A4-F5CC3722FE8A}"/>
              </a:ext>
            </a:extLst>
          </p:cNvPr>
          <p:cNvSpPr>
            <a:spLocks noGrp="1"/>
          </p:cNvSpPr>
          <p:nvPr>
            <p:ph sz="quarter" idx="13"/>
          </p:nvPr>
        </p:nvSpPr>
        <p:spPr>
          <a:xfrm>
            <a:off x="7275775" y="3544866"/>
            <a:ext cx="1940169" cy="2931854"/>
          </a:xfrm>
          <a:ln>
            <a:solidFill>
              <a:schemeClr val="accent6">
                <a:lumMod val="60000"/>
                <a:lumOff val="40000"/>
              </a:schemeClr>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9" name="Content Placeholder 5">
            <a:extLst>
              <a:ext uri="{FF2B5EF4-FFF2-40B4-BE49-F238E27FC236}">
                <a16:creationId xmlns:a16="http://schemas.microsoft.com/office/drawing/2014/main" id="{B7C99060-24D1-23D0-903F-6D2263FFAB3B}"/>
              </a:ext>
            </a:extLst>
          </p:cNvPr>
          <p:cNvSpPr>
            <a:spLocks noGrp="1"/>
          </p:cNvSpPr>
          <p:nvPr>
            <p:ph sz="quarter" idx="14"/>
          </p:nvPr>
        </p:nvSpPr>
        <p:spPr>
          <a:xfrm>
            <a:off x="9444544" y="3544865"/>
            <a:ext cx="1940169" cy="2931854"/>
          </a:xfrm>
          <a:ln>
            <a:solidFill>
              <a:schemeClr val="accent6">
                <a:lumMod val="60000"/>
                <a:lumOff val="40000"/>
              </a:schemeClr>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Tree>
    <p:extLst>
      <p:ext uri="{BB962C8B-B14F-4D97-AF65-F5344CB8AC3E}">
        <p14:creationId xmlns:p14="http://schemas.microsoft.com/office/powerpoint/2010/main" val="15320144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bg>
      <p:bgRef idx="1001">
        <a:schemeClr val="bg2"/>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9BDEB7B-C156-5A00-FCA6-10790A0A29CF}"/>
              </a:ext>
            </a:extLst>
          </p:cNvPr>
          <p:cNvSpPr/>
          <p:nvPr userDrawn="1"/>
        </p:nvSpPr>
        <p:spPr>
          <a:xfrm>
            <a:off x="0" y="0"/>
            <a:ext cx="12192000" cy="4283901"/>
          </a:xfrm>
          <a:prstGeom prst="rect">
            <a:avLst/>
          </a:prstGeom>
          <a:gradFill flip="none" rotWithShape="1">
            <a:gsLst>
              <a:gs pos="14000">
                <a:srgbClr val="1E41EB">
                  <a:alpha val="15000"/>
                </a:srgbClr>
              </a:gs>
              <a:gs pos="100000">
                <a:schemeClr val="bg2"/>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4694A8F-390A-06B0-5CBF-CB34FB5A1FA3}"/>
              </a:ext>
            </a:extLst>
          </p:cNvPr>
          <p:cNvPicPr>
            <a:picLocks noChangeAspect="1"/>
          </p:cNvPicPr>
          <p:nvPr userDrawn="1"/>
        </p:nvPicPr>
        <p:blipFill>
          <a:blip r:embed="rId2"/>
          <a:stretch>
            <a:fillRect/>
          </a:stretch>
        </p:blipFill>
        <p:spPr>
          <a:xfrm>
            <a:off x="2308069" y="2667000"/>
            <a:ext cx="1879600" cy="1524000"/>
          </a:xfrm>
          <a:prstGeom prst="rect">
            <a:avLst/>
          </a:prstGeom>
        </p:spPr>
      </p:pic>
      <p:sp>
        <p:nvSpPr>
          <p:cNvPr id="10" name="Text Placeholder 9">
            <a:extLst>
              <a:ext uri="{FF2B5EF4-FFF2-40B4-BE49-F238E27FC236}">
                <a16:creationId xmlns:a16="http://schemas.microsoft.com/office/drawing/2014/main" id="{9D09BCC6-6D61-DA13-5CC0-8DEB1ED14463}"/>
              </a:ext>
            </a:extLst>
          </p:cNvPr>
          <p:cNvSpPr>
            <a:spLocks noGrp="1"/>
          </p:cNvSpPr>
          <p:nvPr>
            <p:ph type="body" sz="quarter" idx="11" hasCustomPrompt="1"/>
          </p:nvPr>
        </p:nvSpPr>
        <p:spPr>
          <a:xfrm>
            <a:off x="5186363" y="4962525"/>
            <a:ext cx="2938306" cy="613816"/>
          </a:xfrm>
          <a:solidFill>
            <a:schemeClr val="accent3"/>
          </a:solidFill>
        </p:spPr>
        <p:txBody>
          <a:bodyPr lIns="216000" anchor="ctr"/>
          <a:lstStyle>
            <a:lvl1pPr marL="0" indent="0">
              <a:buNone/>
              <a:defRPr>
                <a:solidFill>
                  <a:schemeClr val="tx1"/>
                </a:solidFill>
                <a:latin typeface="Playfair Display Medium" pitchFamily="2" charset="77"/>
              </a:defRPr>
            </a:lvl1pPr>
          </a:lstStyle>
          <a:p>
            <a:pPr lvl="0"/>
            <a:r>
              <a:rPr lang="en-GB"/>
              <a:t>Who said it </a:t>
            </a:r>
            <a:endParaRPr lang="en-US"/>
          </a:p>
        </p:txBody>
      </p:sp>
      <p:sp>
        <p:nvSpPr>
          <p:cNvPr id="11" name="Text Placeholder 9">
            <a:extLst>
              <a:ext uri="{FF2B5EF4-FFF2-40B4-BE49-F238E27FC236}">
                <a16:creationId xmlns:a16="http://schemas.microsoft.com/office/drawing/2014/main" id="{4C6C8DD7-E181-3945-DE67-F243DBAB5DE2}"/>
              </a:ext>
            </a:extLst>
          </p:cNvPr>
          <p:cNvSpPr>
            <a:spLocks noGrp="1"/>
          </p:cNvSpPr>
          <p:nvPr>
            <p:ph type="body" sz="quarter" idx="12" hasCustomPrompt="1"/>
          </p:nvPr>
        </p:nvSpPr>
        <p:spPr>
          <a:xfrm>
            <a:off x="5186363" y="5576341"/>
            <a:ext cx="2938306" cy="479685"/>
          </a:xfrm>
          <a:solidFill>
            <a:schemeClr val="accent3"/>
          </a:solidFill>
        </p:spPr>
        <p:txBody>
          <a:bodyPr lIns="216000" anchor="ctr">
            <a:normAutofit/>
          </a:bodyPr>
          <a:lstStyle>
            <a:lvl1pPr marL="0" indent="0">
              <a:buNone/>
              <a:defRPr sz="1600">
                <a:solidFill>
                  <a:srgbClr val="150359"/>
                </a:solidFill>
                <a:latin typeface="Manrope" pitchFamily="2" charset="0"/>
              </a:defRPr>
            </a:lvl1pPr>
          </a:lstStyle>
          <a:p>
            <a:pPr lvl="0"/>
            <a:r>
              <a:rPr lang="en-GB"/>
              <a:t>CONTEXT</a:t>
            </a:r>
            <a:endParaRPr lang="en-US"/>
          </a:p>
        </p:txBody>
      </p:sp>
      <p:sp>
        <p:nvSpPr>
          <p:cNvPr id="3" name="Content Placeholder 2">
            <a:extLst>
              <a:ext uri="{FF2B5EF4-FFF2-40B4-BE49-F238E27FC236}">
                <a16:creationId xmlns:a16="http://schemas.microsoft.com/office/drawing/2014/main" id="{75700892-7442-C196-A9AF-BD393FD00517}"/>
              </a:ext>
            </a:extLst>
          </p:cNvPr>
          <p:cNvSpPr>
            <a:spLocks noGrp="1"/>
          </p:cNvSpPr>
          <p:nvPr>
            <p:ph sz="quarter" idx="13" hasCustomPrompt="1"/>
          </p:nvPr>
        </p:nvSpPr>
        <p:spPr>
          <a:xfrm>
            <a:off x="5186363" y="903288"/>
            <a:ext cx="4976812" cy="3598862"/>
          </a:xfrm>
        </p:spPr>
        <p:txBody>
          <a:bodyPr>
            <a:normAutofit/>
          </a:bodyPr>
          <a:lstStyle>
            <a:lvl1pPr marL="0" indent="0">
              <a:buNone/>
              <a:defRPr sz="4000" b="1" i="1">
                <a:latin typeface="Playfair Display SemiBold" pitchFamily="2" charset="77"/>
              </a:defRPr>
            </a:lvl1pPr>
            <a:lvl2pPr marL="457200" indent="0">
              <a:buNone/>
              <a:defRPr b="1" i="1">
                <a:latin typeface="Playfair Display Black" pitchFamily="2" charset="77"/>
              </a:defRPr>
            </a:lvl2pPr>
            <a:lvl3pPr marL="914400" indent="0">
              <a:buNone/>
              <a:defRPr b="1" i="1">
                <a:latin typeface="Playfair Display Black" pitchFamily="2" charset="77"/>
              </a:defRPr>
            </a:lvl3pPr>
            <a:lvl4pPr marL="1371600" indent="0">
              <a:buNone/>
              <a:defRPr b="1" i="1">
                <a:latin typeface="Playfair Display Black" pitchFamily="2" charset="77"/>
              </a:defRPr>
            </a:lvl4pPr>
            <a:lvl5pPr marL="1828800" indent="0">
              <a:buNone/>
              <a:defRPr b="1" i="1">
                <a:latin typeface="Playfair Display Black" pitchFamily="2" charset="77"/>
              </a:defRPr>
            </a:lvl5pPr>
          </a:lstStyle>
          <a:p>
            <a:pPr lvl="0"/>
            <a:r>
              <a:rPr lang="en-GB"/>
              <a:t>Quote goes here</a:t>
            </a:r>
          </a:p>
        </p:txBody>
      </p:sp>
    </p:spTree>
    <p:extLst>
      <p:ext uri="{BB962C8B-B14F-4D97-AF65-F5344CB8AC3E}">
        <p14:creationId xmlns:p14="http://schemas.microsoft.com/office/powerpoint/2010/main" val="3014258942"/>
      </p:ext>
    </p:extLst>
  </p:cSld>
  <p:clrMapOvr>
    <a:overrideClrMapping bg1="dk1" tx1="lt1" bg2="dk2" tx2="lt2" accent1="accent1" accent2="accent2" accent3="accent3" accent4="accent4" accent5="accent5" accent6="accent6" hlink="hlink" folHlink="folHlink"/>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Cards with icons (2)">
    <p:spTree>
      <p:nvGrpSpPr>
        <p:cNvPr id="1" name=""/>
        <p:cNvGrpSpPr/>
        <p:nvPr/>
      </p:nvGrpSpPr>
      <p:grpSpPr>
        <a:xfrm>
          <a:off x="0" y="0"/>
          <a:ext cx="0" cy="0"/>
          <a:chOff x="0" y="0"/>
          <a:chExt cx="0" cy="0"/>
        </a:xfrm>
      </p:grpSpPr>
      <p:sp>
        <p:nvSpPr>
          <p:cNvPr id="2" name="Content Placeholder 5">
            <a:extLst>
              <a:ext uri="{FF2B5EF4-FFF2-40B4-BE49-F238E27FC236}">
                <a16:creationId xmlns:a16="http://schemas.microsoft.com/office/drawing/2014/main" id="{6FCA3AD0-8EDD-2D99-0D31-D3637D2B27EC}"/>
              </a:ext>
            </a:extLst>
          </p:cNvPr>
          <p:cNvSpPr>
            <a:spLocks noGrp="1"/>
          </p:cNvSpPr>
          <p:nvPr>
            <p:ph sz="quarter" idx="10" hasCustomPrompt="1"/>
          </p:nvPr>
        </p:nvSpPr>
        <p:spPr>
          <a:xfrm>
            <a:off x="5107005" y="1199165"/>
            <a:ext cx="988995" cy="957881"/>
          </a:xfrm>
          <a:solidFill>
            <a:schemeClr val="tx1"/>
          </a:solidFill>
          <a:ln>
            <a:solidFill>
              <a:schemeClr val="accent6">
                <a:lumMod val="60000"/>
                <a:lumOff val="40000"/>
              </a:schemeClr>
            </a:solidFill>
          </a:ln>
        </p:spPr>
        <p:txBody>
          <a:bodyPr tIns="216000">
            <a:noAutofit/>
          </a:bodyPr>
          <a:lstStyle>
            <a:lvl1pPr marL="0" indent="0" algn="ctr">
              <a:buNone/>
              <a:defRPr sz="1200"/>
            </a:lvl1pPr>
            <a:lvl2pPr>
              <a:defRPr sz="1200"/>
            </a:lvl2pPr>
            <a:lvl3pPr>
              <a:defRPr sz="1200"/>
            </a:lvl3pPr>
            <a:lvl4pPr>
              <a:defRPr sz="1200"/>
            </a:lvl4pPr>
            <a:lvl5pPr>
              <a:defRPr sz="1200"/>
            </a:lvl5pPr>
          </a:lstStyle>
          <a:p>
            <a:pPr lvl="0"/>
            <a:r>
              <a:rPr lang="en-GB"/>
              <a:t>Icon</a:t>
            </a:r>
            <a:endParaRPr lang="en-US"/>
          </a:p>
        </p:txBody>
      </p:sp>
      <p:sp>
        <p:nvSpPr>
          <p:cNvPr id="3" name="Rectangle 2">
            <a:extLst>
              <a:ext uri="{FF2B5EF4-FFF2-40B4-BE49-F238E27FC236}">
                <a16:creationId xmlns:a16="http://schemas.microsoft.com/office/drawing/2014/main" id="{62CA1A88-F25D-3DD9-9E1B-540555265B0F}"/>
              </a:ext>
            </a:extLst>
          </p:cNvPr>
          <p:cNvSpPr/>
          <p:nvPr userDrawn="1"/>
        </p:nvSpPr>
        <p:spPr>
          <a:xfrm flipH="1">
            <a:off x="0" y="0"/>
            <a:ext cx="4305600" cy="6858000"/>
          </a:xfrm>
          <a:prstGeom prst="rect">
            <a:avLst/>
          </a:prstGeom>
          <a:solidFill>
            <a:schemeClr val="bg2">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4" name="Text Placeholder 11">
            <a:extLst>
              <a:ext uri="{FF2B5EF4-FFF2-40B4-BE49-F238E27FC236}">
                <a16:creationId xmlns:a16="http://schemas.microsoft.com/office/drawing/2014/main" id="{74B809DE-59BD-C2A1-461F-5915AA9A5864}"/>
              </a:ext>
            </a:extLst>
          </p:cNvPr>
          <p:cNvSpPr>
            <a:spLocks noGrp="1"/>
          </p:cNvSpPr>
          <p:nvPr>
            <p:ph type="body" sz="quarter" idx="12" hasCustomPrompt="1"/>
          </p:nvPr>
        </p:nvSpPr>
        <p:spPr>
          <a:xfrm>
            <a:off x="5107005" y="562645"/>
            <a:ext cx="1324402" cy="286232"/>
          </a:xfrm>
          <a:solidFill>
            <a:schemeClr val="accent1"/>
          </a:solidFill>
        </p:spPr>
        <p:txBody>
          <a:bodyPr wrap="none" rtlCol="0">
            <a:spAutoFit/>
          </a:bodyPr>
          <a:lstStyle>
            <a:lvl1pPr marL="0" indent="0">
              <a:buNone/>
              <a:defRPr lang="en-GB" sz="1400" b="1" spc="300" dirty="0" smtClean="0">
                <a:solidFill>
                  <a:schemeClr val="bg1"/>
                </a:solidFill>
              </a:defRPr>
            </a:lvl1pPr>
          </a:lstStyle>
          <a:p>
            <a:pPr marL="0" lvl="0"/>
            <a:r>
              <a:rPr lang="en-GB"/>
              <a:t>SUBTITLE</a:t>
            </a:r>
          </a:p>
        </p:txBody>
      </p:sp>
      <p:sp>
        <p:nvSpPr>
          <p:cNvPr id="5" name="Content Placeholder 5">
            <a:extLst>
              <a:ext uri="{FF2B5EF4-FFF2-40B4-BE49-F238E27FC236}">
                <a16:creationId xmlns:a16="http://schemas.microsoft.com/office/drawing/2014/main" id="{265E3F02-DE61-F2E4-00A4-BFC0ED9AE7D2}"/>
              </a:ext>
            </a:extLst>
          </p:cNvPr>
          <p:cNvSpPr>
            <a:spLocks noGrp="1"/>
          </p:cNvSpPr>
          <p:nvPr>
            <p:ph sz="quarter" idx="13"/>
          </p:nvPr>
        </p:nvSpPr>
        <p:spPr>
          <a:xfrm>
            <a:off x="6255866" y="1199164"/>
            <a:ext cx="5162411" cy="957881"/>
          </a:xfrm>
          <a:ln>
            <a:solidFill>
              <a:schemeClr val="accent6">
                <a:lumMod val="60000"/>
                <a:lumOff val="40000"/>
              </a:schemeClr>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6" name="Title 5">
            <a:extLst>
              <a:ext uri="{FF2B5EF4-FFF2-40B4-BE49-F238E27FC236}">
                <a16:creationId xmlns:a16="http://schemas.microsoft.com/office/drawing/2014/main" id="{7454EEC0-AF35-F3EE-65A0-D5BCA40B426D}"/>
              </a:ext>
            </a:extLst>
          </p:cNvPr>
          <p:cNvSpPr>
            <a:spLocks noGrp="1"/>
          </p:cNvSpPr>
          <p:nvPr>
            <p:ph type="title"/>
          </p:nvPr>
        </p:nvSpPr>
        <p:spPr>
          <a:xfrm>
            <a:off x="578977" y="3060578"/>
            <a:ext cx="3147646" cy="736844"/>
          </a:xfrm>
        </p:spPr>
        <p:txBody>
          <a:bodyPr>
            <a:noAutofit/>
          </a:bodyPr>
          <a:lstStyle>
            <a:lvl1pPr algn="ctr" defTabSz="914400" rtl="0" eaLnBrk="1" latinLnBrk="0" hangingPunct="1">
              <a:lnSpc>
                <a:spcPct val="10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7" name="Content Placeholder 5">
            <a:extLst>
              <a:ext uri="{FF2B5EF4-FFF2-40B4-BE49-F238E27FC236}">
                <a16:creationId xmlns:a16="http://schemas.microsoft.com/office/drawing/2014/main" id="{E2A4315C-D942-CC31-0941-2565589D34C1}"/>
              </a:ext>
            </a:extLst>
          </p:cNvPr>
          <p:cNvSpPr>
            <a:spLocks noGrp="1"/>
          </p:cNvSpPr>
          <p:nvPr>
            <p:ph sz="quarter" idx="14" hasCustomPrompt="1"/>
          </p:nvPr>
        </p:nvSpPr>
        <p:spPr>
          <a:xfrm>
            <a:off x="5107005" y="2266098"/>
            <a:ext cx="988995" cy="957881"/>
          </a:xfrm>
          <a:solidFill>
            <a:schemeClr val="tx1"/>
          </a:solidFill>
          <a:ln>
            <a:solidFill>
              <a:schemeClr val="accent6">
                <a:lumMod val="60000"/>
                <a:lumOff val="40000"/>
              </a:schemeClr>
            </a:solidFill>
          </a:ln>
        </p:spPr>
        <p:txBody>
          <a:bodyPr tIns="216000">
            <a:noAutofit/>
          </a:bodyPr>
          <a:lstStyle>
            <a:lvl1pPr marL="0" indent="0" algn="ctr">
              <a:buNone/>
              <a:defRPr sz="1200"/>
            </a:lvl1pPr>
            <a:lvl2pPr>
              <a:defRPr sz="1200"/>
            </a:lvl2pPr>
            <a:lvl3pPr>
              <a:defRPr sz="1200"/>
            </a:lvl3pPr>
            <a:lvl4pPr>
              <a:defRPr sz="1200"/>
            </a:lvl4pPr>
            <a:lvl5pPr>
              <a:defRPr sz="1200"/>
            </a:lvl5pPr>
          </a:lstStyle>
          <a:p>
            <a:pPr lvl="0"/>
            <a:r>
              <a:rPr lang="en-GB"/>
              <a:t>Icon</a:t>
            </a:r>
            <a:endParaRPr lang="en-US"/>
          </a:p>
        </p:txBody>
      </p:sp>
      <p:sp>
        <p:nvSpPr>
          <p:cNvPr id="8" name="Content Placeholder 5">
            <a:extLst>
              <a:ext uri="{FF2B5EF4-FFF2-40B4-BE49-F238E27FC236}">
                <a16:creationId xmlns:a16="http://schemas.microsoft.com/office/drawing/2014/main" id="{CCCDB590-0FD1-9D69-EEF2-083D0E1AE1E1}"/>
              </a:ext>
            </a:extLst>
          </p:cNvPr>
          <p:cNvSpPr>
            <a:spLocks noGrp="1"/>
          </p:cNvSpPr>
          <p:nvPr>
            <p:ph sz="quarter" idx="15"/>
          </p:nvPr>
        </p:nvSpPr>
        <p:spPr>
          <a:xfrm>
            <a:off x="6255866" y="2266097"/>
            <a:ext cx="5162411" cy="957881"/>
          </a:xfrm>
          <a:ln>
            <a:solidFill>
              <a:schemeClr val="accent6">
                <a:lumMod val="60000"/>
                <a:lumOff val="40000"/>
              </a:schemeClr>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9" name="Content Placeholder 5">
            <a:extLst>
              <a:ext uri="{FF2B5EF4-FFF2-40B4-BE49-F238E27FC236}">
                <a16:creationId xmlns:a16="http://schemas.microsoft.com/office/drawing/2014/main" id="{1409480A-62D1-5755-D9A7-0767E1BEC49A}"/>
              </a:ext>
            </a:extLst>
          </p:cNvPr>
          <p:cNvSpPr>
            <a:spLocks noGrp="1"/>
          </p:cNvSpPr>
          <p:nvPr>
            <p:ph sz="quarter" idx="16" hasCustomPrompt="1"/>
          </p:nvPr>
        </p:nvSpPr>
        <p:spPr>
          <a:xfrm>
            <a:off x="5107005" y="3333031"/>
            <a:ext cx="988995" cy="957881"/>
          </a:xfrm>
          <a:solidFill>
            <a:schemeClr val="tx1"/>
          </a:solidFill>
          <a:ln>
            <a:solidFill>
              <a:schemeClr val="accent6">
                <a:lumMod val="60000"/>
                <a:lumOff val="40000"/>
              </a:schemeClr>
            </a:solidFill>
          </a:ln>
        </p:spPr>
        <p:txBody>
          <a:bodyPr tIns="216000">
            <a:noAutofit/>
          </a:bodyPr>
          <a:lstStyle>
            <a:lvl1pPr marL="0" indent="0" algn="ctr">
              <a:buNone/>
              <a:defRPr sz="1200"/>
            </a:lvl1pPr>
            <a:lvl2pPr>
              <a:defRPr sz="1200"/>
            </a:lvl2pPr>
            <a:lvl3pPr>
              <a:defRPr sz="1200"/>
            </a:lvl3pPr>
            <a:lvl4pPr>
              <a:defRPr sz="1200"/>
            </a:lvl4pPr>
            <a:lvl5pPr>
              <a:defRPr sz="1200"/>
            </a:lvl5pPr>
          </a:lstStyle>
          <a:p>
            <a:pPr lvl="0"/>
            <a:r>
              <a:rPr lang="en-GB"/>
              <a:t>Icon</a:t>
            </a:r>
            <a:endParaRPr lang="en-US"/>
          </a:p>
        </p:txBody>
      </p:sp>
      <p:sp>
        <p:nvSpPr>
          <p:cNvPr id="10" name="Content Placeholder 5">
            <a:extLst>
              <a:ext uri="{FF2B5EF4-FFF2-40B4-BE49-F238E27FC236}">
                <a16:creationId xmlns:a16="http://schemas.microsoft.com/office/drawing/2014/main" id="{12C65410-0144-D02A-0CD5-66C6780F7E65}"/>
              </a:ext>
            </a:extLst>
          </p:cNvPr>
          <p:cNvSpPr>
            <a:spLocks noGrp="1"/>
          </p:cNvSpPr>
          <p:nvPr>
            <p:ph sz="quarter" idx="17"/>
          </p:nvPr>
        </p:nvSpPr>
        <p:spPr>
          <a:xfrm>
            <a:off x="6255866" y="3333030"/>
            <a:ext cx="5162411" cy="957881"/>
          </a:xfrm>
          <a:ln>
            <a:solidFill>
              <a:schemeClr val="accent6">
                <a:lumMod val="60000"/>
                <a:lumOff val="40000"/>
              </a:schemeClr>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1" name="Content Placeholder 5">
            <a:extLst>
              <a:ext uri="{FF2B5EF4-FFF2-40B4-BE49-F238E27FC236}">
                <a16:creationId xmlns:a16="http://schemas.microsoft.com/office/drawing/2014/main" id="{DCB11797-3E0D-7630-94F2-36A6006EA6A8}"/>
              </a:ext>
            </a:extLst>
          </p:cNvPr>
          <p:cNvSpPr>
            <a:spLocks noGrp="1"/>
          </p:cNvSpPr>
          <p:nvPr>
            <p:ph sz="quarter" idx="18" hasCustomPrompt="1"/>
          </p:nvPr>
        </p:nvSpPr>
        <p:spPr>
          <a:xfrm>
            <a:off x="5107005" y="4399964"/>
            <a:ext cx="988995" cy="957881"/>
          </a:xfrm>
          <a:solidFill>
            <a:schemeClr val="tx1"/>
          </a:solidFill>
          <a:ln>
            <a:solidFill>
              <a:schemeClr val="accent6">
                <a:lumMod val="60000"/>
                <a:lumOff val="40000"/>
              </a:schemeClr>
            </a:solidFill>
          </a:ln>
        </p:spPr>
        <p:txBody>
          <a:bodyPr tIns="216000">
            <a:noAutofit/>
          </a:bodyPr>
          <a:lstStyle>
            <a:lvl1pPr marL="0" indent="0" algn="ctr">
              <a:buNone/>
              <a:defRPr sz="1200"/>
            </a:lvl1pPr>
            <a:lvl2pPr>
              <a:defRPr sz="1200"/>
            </a:lvl2pPr>
            <a:lvl3pPr>
              <a:defRPr sz="1200"/>
            </a:lvl3pPr>
            <a:lvl4pPr>
              <a:defRPr sz="1200"/>
            </a:lvl4pPr>
            <a:lvl5pPr>
              <a:defRPr sz="1200"/>
            </a:lvl5pPr>
          </a:lstStyle>
          <a:p>
            <a:pPr lvl="0"/>
            <a:r>
              <a:rPr lang="en-GB"/>
              <a:t>Icon</a:t>
            </a:r>
            <a:endParaRPr lang="en-US"/>
          </a:p>
        </p:txBody>
      </p:sp>
      <p:sp>
        <p:nvSpPr>
          <p:cNvPr id="12" name="Content Placeholder 5">
            <a:extLst>
              <a:ext uri="{FF2B5EF4-FFF2-40B4-BE49-F238E27FC236}">
                <a16:creationId xmlns:a16="http://schemas.microsoft.com/office/drawing/2014/main" id="{07884FF0-5460-7A70-29EA-D08A8FD57C04}"/>
              </a:ext>
            </a:extLst>
          </p:cNvPr>
          <p:cNvSpPr>
            <a:spLocks noGrp="1"/>
          </p:cNvSpPr>
          <p:nvPr>
            <p:ph sz="quarter" idx="19"/>
          </p:nvPr>
        </p:nvSpPr>
        <p:spPr>
          <a:xfrm>
            <a:off x="6255866" y="4399963"/>
            <a:ext cx="5162411" cy="957881"/>
          </a:xfrm>
          <a:ln>
            <a:solidFill>
              <a:schemeClr val="accent6">
                <a:lumMod val="60000"/>
                <a:lumOff val="40000"/>
              </a:schemeClr>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3" name="Content Placeholder 5">
            <a:extLst>
              <a:ext uri="{FF2B5EF4-FFF2-40B4-BE49-F238E27FC236}">
                <a16:creationId xmlns:a16="http://schemas.microsoft.com/office/drawing/2014/main" id="{E278DE42-BAD1-9EDC-B888-FC3F0A689AC4}"/>
              </a:ext>
            </a:extLst>
          </p:cNvPr>
          <p:cNvSpPr>
            <a:spLocks noGrp="1"/>
          </p:cNvSpPr>
          <p:nvPr>
            <p:ph sz="quarter" idx="20" hasCustomPrompt="1"/>
          </p:nvPr>
        </p:nvSpPr>
        <p:spPr>
          <a:xfrm>
            <a:off x="5107004" y="5466896"/>
            <a:ext cx="988995" cy="957881"/>
          </a:xfrm>
          <a:solidFill>
            <a:schemeClr val="tx1"/>
          </a:solidFill>
          <a:ln>
            <a:solidFill>
              <a:schemeClr val="accent6">
                <a:lumMod val="60000"/>
                <a:lumOff val="40000"/>
              </a:schemeClr>
            </a:solidFill>
          </a:ln>
        </p:spPr>
        <p:txBody>
          <a:bodyPr tIns="216000">
            <a:noAutofit/>
          </a:bodyPr>
          <a:lstStyle>
            <a:lvl1pPr marL="0" indent="0" algn="ctr">
              <a:buNone/>
              <a:defRPr sz="1200"/>
            </a:lvl1pPr>
            <a:lvl2pPr>
              <a:defRPr sz="1200"/>
            </a:lvl2pPr>
            <a:lvl3pPr>
              <a:defRPr sz="1200"/>
            </a:lvl3pPr>
            <a:lvl4pPr>
              <a:defRPr sz="1200"/>
            </a:lvl4pPr>
            <a:lvl5pPr>
              <a:defRPr sz="1200"/>
            </a:lvl5pPr>
          </a:lstStyle>
          <a:p>
            <a:pPr lvl="0"/>
            <a:r>
              <a:rPr lang="en-GB"/>
              <a:t>Icon</a:t>
            </a:r>
            <a:endParaRPr lang="en-US"/>
          </a:p>
        </p:txBody>
      </p:sp>
      <p:sp>
        <p:nvSpPr>
          <p:cNvPr id="14" name="Content Placeholder 5">
            <a:extLst>
              <a:ext uri="{FF2B5EF4-FFF2-40B4-BE49-F238E27FC236}">
                <a16:creationId xmlns:a16="http://schemas.microsoft.com/office/drawing/2014/main" id="{70F216DB-B780-E3E7-612E-40011894E4EE}"/>
              </a:ext>
            </a:extLst>
          </p:cNvPr>
          <p:cNvSpPr>
            <a:spLocks noGrp="1"/>
          </p:cNvSpPr>
          <p:nvPr>
            <p:ph sz="quarter" idx="21"/>
          </p:nvPr>
        </p:nvSpPr>
        <p:spPr>
          <a:xfrm>
            <a:off x="6255866" y="5466897"/>
            <a:ext cx="5162411" cy="957881"/>
          </a:xfrm>
          <a:ln>
            <a:solidFill>
              <a:schemeClr val="accent6">
                <a:lumMod val="60000"/>
                <a:lumOff val="40000"/>
              </a:schemeClr>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Tree>
    <p:extLst>
      <p:ext uri="{BB962C8B-B14F-4D97-AF65-F5344CB8AC3E}">
        <p14:creationId xmlns:p14="http://schemas.microsoft.com/office/powerpoint/2010/main" val="30506851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Slide break">
    <p:spTree>
      <p:nvGrpSpPr>
        <p:cNvPr id="1" name=""/>
        <p:cNvGrpSpPr/>
        <p:nvPr/>
      </p:nvGrpSpPr>
      <p:grpSpPr>
        <a:xfrm>
          <a:off x="0" y="0"/>
          <a:ext cx="0" cy="0"/>
          <a:chOff x="0" y="0"/>
          <a:chExt cx="0" cy="0"/>
        </a:xfrm>
      </p:grpSpPr>
      <p:pic>
        <p:nvPicPr>
          <p:cNvPr id="6" name="Picture 5" descr="A grid of lines on a black background&#10;&#10;Description automatically generated">
            <a:extLst>
              <a:ext uri="{FF2B5EF4-FFF2-40B4-BE49-F238E27FC236}">
                <a16:creationId xmlns:a16="http://schemas.microsoft.com/office/drawing/2014/main" id="{D387F483-0E38-82BA-CD06-B08DAF071F59}"/>
              </a:ext>
            </a:extLst>
          </p:cNvPr>
          <p:cNvPicPr/>
          <p:nvPr userDrawn="1"/>
        </p:nvPicPr>
        <p:blipFill rotWithShape="1">
          <a:blip r:embed="rId2">
            <a:duotone>
              <a:prstClr val="black"/>
              <a:schemeClr val="accent4">
                <a:tint val="45000"/>
                <a:satMod val="400000"/>
              </a:schemeClr>
            </a:duotone>
            <a:alphaModFix amt="28000"/>
          </a:blip>
          <a:srcRect l="6511" t="13271" r="4231" b="7756"/>
          <a:stretch/>
        </p:blipFill>
        <p:spPr>
          <a:xfrm>
            <a:off x="0" y="-1"/>
            <a:ext cx="12192000" cy="6858001"/>
          </a:xfrm>
          <a:prstGeom prst="rect">
            <a:avLst/>
          </a:prstGeom>
          <a:effectLst>
            <a:outerShdw blurRad="50800" dist="50800" dir="5400000" sx="1000" sy="1000" algn="ctr" rotWithShape="0">
              <a:srgbClr val="000000"/>
            </a:outerShdw>
          </a:effectLst>
        </p:spPr>
      </p:pic>
      <p:sp>
        <p:nvSpPr>
          <p:cNvPr id="11" name="Title 10">
            <a:extLst>
              <a:ext uri="{FF2B5EF4-FFF2-40B4-BE49-F238E27FC236}">
                <a16:creationId xmlns:a16="http://schemas.microsoft.com/office/drawing/2014/main" id="{80FE4188-D35C-C62E-D6A6-E937C096C154}"/>
              </a:ext>
            </a:extLst>
          </p:cNvPr>
          <p:cNvSpPr>
            <a:spLocks noGrp="1"/>
          </p:cNvSpPr>
          <p:nvPr>
            <p:ph type="title" hasCustomPrompt="1"/>
          </p:nvPr>
        </p:nvSpPr>
        <p:spPr>
          <a:xfrm>
            <a:off x="3140127" y="2592232"/>
            <a:ext cx="5911746" cy="1673537"/>
          </a:xfrm>
        </p:spPr>
        <p:txBody>
          <a:bodyPr>
            <a:noAutofit/>
          </a:bodyPr>
          <a:lstStyle>
            <a:lvl1pPr algn="ctr" defTabSz="914400" rtl="0" eaLnBrk="1" latinLnBrk="0" hangingPunct="1">
              <a:lnSpc>
                <a:spcPct val="100000"/>
              </a:lnSpc>
              <a:spcBef>
                <a:spcPct val="0"/>
              </a:spcBef>
              <a:buNone/>
              <a:defRPr lang="en-US" sz="4800" b="1" i="0" kern="1200" baseline="0" dirty="0">
                <a:solidFill>
                  <a:schemeClr val="tx1"/>
                </a:solidFill>
                <a:latin typeface="Playfair Display Black" pitchFamily="2" charset="77"/>
                <a:ea typeface="+mj-ea"/>
                <a:cs typeface="+mj-cs"/>
              </a:defRPr>
            </a:lvl1pPr>
          </a:lstStyle>
          <a:p>
            <a:r>
              <a:rPr lang="en-GB"/>
              <a:t>Click to edit title </a:t>
            </a:r>
            <a:endParaRPr lang="en-US"/>
          </a:p>
        </p:txBody>
      </p:sp>
    </p:spTree>
    <p:extLst>
      <p:ext uri="{BB962C8B-B14F-4D97-AF65-F5344CB8AC3E}">
        <p14:creationId xmlns:p14="http://schemas.microsoft.com/office/powerpoint/2010/main" val="224787300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066128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E5C0A21-A849-72A2-AED2-997B2AC7EE72}"/>
              </a:ext>
            </a:extLst>
          </p:cNvPr>
          <p:cNvSpPr/>
          <p:nvPr userDrawn="1"/>
        </p:nvSpPr>
        <p:spPr>
          <a:xfrm>
            <a:off x="0" y="-1"/>
            <a:ext cx="12192000" cy="4283901"/>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4694A8F-390A-06B0-5CBF-CB34FB5A1FA3}"/>
              </a:ext>
            </a:extLst>
          </p:cNvPr>
          <p:cNvPicPr>
            <a:picLocks noChangeAspect="1"/>
          </p:cNvPicPr>
          <p:nvPr userDrawn="1"/>
        </p:nvPicPr>
        <p:blipFill>
          <a:blip r:embed="rId2"/>
          <a:stretch>
            <a:fillRect/>
          </a:stretch>
        </p:blipFill>
        <p:spPr>
          <a:xfrm>
            <a:off x="2308069" y="2667000"/>
            <a:ext cx="1879600" cy="1524000"/>
          </a:xfrm>
          <a:prstGeom prst="rect">
            <a:avLst/>
          </a:prstGeom>
        </p:spPr>
      </p:pic>
      <p:sp>
        <p:nvSpPr>
          <p:cNvPr id="6" name="Text Placeholder 5">
            <a:extLst>
              <a:ext uri="{FF2B5EF4-FFF2-40B4-BE49-F238E27FC236}">
                <a16:creationId xmlns:a16="http://schemas.microsoft.com/office/drawing/2014/main" id="{C40EA873-EA4E-2207-09FA-ADD1B491ABF7}"/>
              </a:ext>
            </a:extLst>
          </p:cNvPr>
          <p:cNvSpPr>
            <a:spLocks noGrp="1"/>
          </p:cNvSpPr>
          <p:nvPr>
            <p:ph type="body" sz="quarter" idx="10" hasCustomPrompt="1"/>
          </p:nvPr>
        </p:nvSpPr>
        <p:spPr>
          <a:xfrm>
            <a:off x="5186363" y="974725"/>
            <a:ext cx="5395912" cy="3616325"/>
          </a:xfrm>
        </p:spPr>
        <p:txBody>
          <a:bodyPr lIns="216000" tIns="216000" rIns="216000" bIns="216000">
            <a:normAutofit/>
          </a:bodyPr>
          <a:lstStyle>
            <a:lvl1pPr marL="0" indent="0">
              <a:lnSpc>
                <a:spcPct val="100000"/>
              </a:lnSpc>
              <a:buNone/>
              <a:defRPr lang="en-US" sz="4000" b="1" i="1" kern="1200" baseline="0" dirty="0">
                <a:solidFill>
                  <a:schemeClr val="tx1"/>
                </a:solidFill>
                <a:latin typeface="Playfair Display SemiBold" pitchFamily="2" charset="77"/>
                <a:ea typeface="+mn-ea"/>
                <a:cs typeface="+mn-cs"/>
              </a:defRPr>
            </a:lvl1pPr>
            <a:lvl2pPr marL="457200" indent="0">
              <a:buNone/>
              <a:defRPr b="1" i="1">
                <a:latin typeface="Playfair Display Black" pitchFamily="2" charset="77"/>
              </a:defRPr>
            </a:lvl2pPr>
            <a:lvl3pPr marL="914400" indent="0">
              <a:buNone/>
              <a:defRPr b="1" i="1">
                <a:latin typeface="Playfair Display Black" pitchFamily="2" charset="77"/>
              </a:defRPr>
            </a:lvl3pPr>
            <a:lvl4pPr marL="1371600" indent="0">
              <a:buNone/>
              <a:defRPr b="1" i="1">
                <a:latin typeface="Playfair Display Black" pitchFamily="2" charset="77"/>
              </a:defRPr>
            </a:lvl4pPr>
            <a:lvl5pPr marL="1828800" indent="0">
              <a:buNone/>
              <a:defRPr b="1" i="1">
                <a:latin typeface="Playfair Display Black" pitchFamily="2" charset="77"/>
              </a:defRPr>
            </a:lvl5pPr>
          </a:lstStyle>
          <a:p>
            <a:pPr marL="0" lvl="0" indent="0" algn="l" defTabSz="914400" rtl="0" eaLnBrk="1" latinLnBrk="0" hangingPunct="1">
              <a:lnSpc>
                <a:spcPct val="90000"/>
              </a:lnSpc>
              <a:spcBef>
                <a:spcPts val="1000"/>
              </a:spcBef>
              <a:buFont typeface="Arial" panose="020B0604020202020204" pitchFamily="34" charset="0"/>
              <a:buNone/>
            </a:pPr>
            <a:r>
              <a:rPr lang="en-GB"/>
              <a:t>Quote goes here</a:t>
            </a:r>
            <a:endParaRPr lang="en-US"/>
          </a:p>
        </p:txBody>
      </p:sp>
      <p:sp>
        <p:nvSpPr>
          <p:cNvPr id="10" name="Text Placeholder 9">
            <a:extLst>
              <a:ext uri="{FF2B5EF4-FFF2-40B4-BE49-F238E27FC236}">
                <a16:creationId xmlns:a16="http://schemas.microsoft.com/office/drawing/2014/main" id="{9D09BCC6-6D61-DA13-5CC0-8DEB1ED14463}"/>
              </a:ext>
            </a:extLst>
          </p:cNvPr>
          <p:cNvSpPr>
            <a:spLocks noGrp="1"/>
          </p:cNvSpPr>
          <p:nvPr>
            <p:ph type="body" sz="quarter" idx="11" hasCustomPrompt="1"/>
          </p:nvPr>
        </p:nvSpPr>
        <p:spPr>
          <a:xfrm>
            <a:off x="5186363" y="4962525"/>
            <a:ext cx="2938306" cy="613816"/>
          </a:xfrm>
          <a:solidFill>
            <a:schemeClr val="accent3"/>
          </a:solidFill>
        </p:spPr>
        <p:txBody>
          <a:bodyPr lIns="216000" anchor="ctr"/>
          <a:lstStyle>
            <a:lvl1pPr marL="0" indent="0">
              <a:buNone/>
              <a:defRPr>
                <a:solidFill>
                  <a:schemeClr val="bg1"/>
                </a:solidFill>
                <a:latin typeface="Playfair Display Medium" pitchFamily="2" charset="77"/>
              </a:defRPr>
            </a:lvl1pPr>
          </a:lstStyle>
          <a:p>
            <a:pPr lvl="0"/>
            <a:r>
              <a:rPr lang="en-GB"/>
              <a:t>Who said it </a:t>
            </a:r>
            <a:endParaRPr lang="en-US"/>
          </a:p>
        </p:txBody>
      </p:sp>
      <p:sp>
        <p:nvSpPr>
          <p:cNvPr id="11" name="Text Placeholder 9">
            <a:extLst>
              <a:ext uri="{FF2B5EF4-FFF2-40B4-BE49-F238E27FC236}">
                <a16:creationId xmlns:a16="http://schemas.microsoft.com/office/drawing/2014/main" id="{4C6C8DD7-E181-3945-DE67-F243DBAB5DE2}"/>
              </a:ext>
            </a:extLst>
          </p:cNvPr>
          <p:cNvSpPr>
            <a:spLocks noGrp="1"/>
          </p:cNvSpPr>
          <p:nvPr>
            <p:ph type="body" sz="quarter" idx="12" hasCustomPrompt="1"/>
          </p:nvPr>
        </p:nvSpPr>
        <p:spPr>
          <a:xfrm>
            <a:off x="5186363" y="5576341"/>
            <a:ext cx="2938306" cy="479685"/>
          </a:xfrm>
          <a:solidFill>
            <a:schemeClr val="accent3"/>
          </a:solidFill>
        </p:spPr>
        <p:txBody>
          <a:bodyPr lIns="216000" anchor="ctr">
            <a:normAutofit/>
          </a:bodyPr>
          <a:lstStyle>
            <a:lvl1pPr marL="0" indent="0">
              <a:buNone/>
              <a:defRPr sz="1600">
                <a:solidFill>
                  <a:srgbClr val="150359"/>
                </a:solidFill>
                <a:latin typeface="Manrope" pitchFamily="2" charset="0"/>
              </a:defRPr>
            </a:lvl1pPr>
          </a:lstStyle>
          <a:p>
            <a:pPr lvl="0"/>
            <a:r>
              <a:rPr lang="en-GB"/>
              <a:t>CONTEXT</a:t>
            </a:r>
            <a:endParaRPr lang="en-US"/>
          </a:p>
        </p:txBody>
      </p:sp>
    </p:spTree>
    <p:extLst>
      <p:ext uri="{BB962C8B-B14F-4D97-AF65-F5344CB8AC3E}">
        <p14:creationId xmlns:p14="http://schemas.microsoft.com/office/powerpoint/2010/main" val="210450694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Get in touch">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61A9AB2-0FBF-42F8-6B28-0BDCE3C71A4A}"/>
              </a:ext>
            </a:extLst>
          </p:cNvPr>
          <p:cNvSpPr/>
          <p:nvPr userDrawn="1"/>
        </p:nvSpPr>
        <p:spPr>
          <a:xfrm>
            <a:off x="0" y="-1"/>
            <a:ext cx="12192000" cy="4283901"/>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302;p9">
            <a:extLst>
              <a:ext uri="{FF2B5EF4-FFF2-40B4-BE49-F238E27FC236}">
                <a16:creationId xmlns:a16="http://schemas.microsoft.com/office/drawing/2014/main" id="{4CFCA3CB-482B-759F-041F-2FDAE30B9654}"/>
              </a:ext>
            </a:extLst>
          </p:cNvPr>
          <p:cNvSpPr/>
          <p:nvPr userDrawn="1"/>
        </p:nvSpPr>
        <p:spPr>
          <a:xfrm>
            <a:off x="7140283" y="3102022"/>
            <a:ext cx="2279290" cy="653956"/>
          </a:xfrm>
          <a:prstGeom prst="rect">
            <a:avLst/>
          </a:prstGeom>
          <a:noFill/>
          <a:ln>
            <a:solidFill>
              <a:schemeClr val="tx1"/>
            </a:solidFill>
          </a:ln>
        </p:spPr>
        <p:txBody>
          <a:bodyPr spcFirstLastPara="1" wrap="square" lIns="91425" tIns="45700" rIns="91425" bIns="45700" anchor="ctr" anchorCtr="0">
            <a:noAutofit/>
          </a:bodyPr>
          <a:lstStyle/>
          <a:p>
            <a:pPr marL="0" marR="0" lvl="0" indent="0" algn="ctr" rtl="0">
              <a:lnSpc>
                <a:spcPct val="120000"/>
              </a:lnSpc>
              <a:spcBef>
                <a:spcPts val="0"/>
              </a:spcBef>
              <a:spcAft>
                <a:spcPts val="0"/>
              </a:spcAft>
              <a:buNone/>
            </a:pPr>
            <a:r>
              <a:rPr lang="en-US" err="1">
                <a:solidFill>
                  <a:schemeClr val="tx1"/>
                </a:solidFill>
                <a:latin typeface="Manrope" pitchFamily="2" charset="0"/>
                <a:ea typeface="Poppins"/>
                <a:cs typeface="Poppins"/>
                <a:sym typeface="Poppins"/>
              </a:rPr>
              <a:t>info@zoomrx.com</a:t>
            </a:r>
            <a:endParaRPr>
              <a:solidFill>
                <a:schemeClr val="tx1"/>
              </a:solidFill>
              <a:latin typeface="Manrope" pitchFamily="2" charset="0"/>
            </a:endParaRPr>
          </a:p>
        </p:txBody>
      </p:sp>
      <p:sp>
        <p:nvSpPr>
          <p:cNvPr id="4" name="TextBox 3">
            <a:extLst>
              <a:ext uri="{FF2B5EF4-FFF2-40B4-BE49-F238E27FC236}">
                <a16:creationId xmlns:a16="http://schemas.microsoft.com/office/drawing/2014/main" id="{62F49CD1-52A9-4231-BEE6-0F9184D33DFD}"/>
              </a:ext>
            </a:extLst>
          </p:cNvPr>
          <p:cNvSpPr txBox="1"/>
          <p:nvPr userDrawn="1"/>
        </p:nvSpPr>
        <p:spPr>
          <a:xfrm>
            <a:off x="7053198" y="2356162"/>
            <a:ext cx="2845547" cy="387798"/>
          </a:xfrm>
          <a:prstGeom prst="rect">
            <a:avLst/>
          </a:prstGeom>
          <a:noFill/>
        </p:spPr>
        <p:txBody>
          <a:bodyPr wrap="square" lIns="91440" tIns="0" rIns="91440" bIns="0" rtlCol="0" anchor="t">
            <a:spAutoFit/>
          </a:bodyPr>
          <a:lstStyle/>
          <a:p>
            <a:pPr marL="0" algn="l" defTabSz="914400" rtl="0" eaLnBrk="1" latinLnBrk="0" hangingPunct="1">
              <a:lnSpc>
                <a:spcPct val="90000"/>
              </a:lnSpc>
              <a:spcBef>
                <a:spcPct val="0"/>
              </a:spcBef>
              <a:buClrTx/>
              <a:buFontTx/>
              <a:buNone/>
              <a:defRPr/>
            </a:pPr>
            <a:r>
              <a:rPr lang="en-US" sz="2800" b="1" i="0" kern="1200" baseline="0">
                <a:solidFill>
                  <a:schemeClr val="tx1"/>
                </a:solidFill>
                <a:latin typeface="Playfair Display Black" pitchFamily="2" charset="77"/>
                <a:ea typeface="+mj-ea"/>
                <a:cs typeface="+mj-cs"/>
              </a:rPr>
              <a:t>Get</a:t>
            </a:r>
            <a:r>
              <a:rPr lang="en-US" sz="2800" b="1" i="0" kern="1200" baseline="0" noProof="0">
                <a:solidFill>
                  <a:schemeClr val="tx1"/>
                </a:solidFill>
                <a:latin typeface="Playfair Display Black" pitchFamily="2" charset="77"/>
                <a:ea typeface="+mj-ea"/>
                <a:cs typeface="+mj-cs"/>
              </a:rPr>
              <a:t> </a:t>
            </a:r>
            <a:r>
              <a:rPr lang="en-US" sz="2800" b="1" i="0" kern="1200" baseline="0">
                <a:solidFill>
                  <a:schemeClr val="tx1"/>
                </a:solidFill>
                <a:latin typeface="Playfair Display Black" pitchFamily="2" charset="77"/>
                <a:ea typeface="+mj-ea"/>
                <a:cs typeface="+mj-cs"/>
              </a:rPr>
              <a:t>in t</a:t>
            </a:r>
            <a:r>
              <a:rPr lang="en-US" sz="2800" b="1" i="0" kern="1200" baseline="0" noProof="0">
                <a:solidFill>
                  <a:schemeClr val="tx1"/>
                </a:solidFill>
                <a:latin typeface="Playfair Display Black" pitchFamily="2" charset="77"/>
                <a:ea typeface="+mj-ea"/>
                <a:cs typeface="+mj-cs"/>
              </a:rPr>
              <a:t>ouch</a:t>
            </a:r>
            <a:endParaRPr lang="en-US" sz="2800" b="1" i="0" kern="1200" baseline="0">
              <a:solidFill>
                <a:schemeClr val="tx1"/>
              </a:solidFill>
              <a:latin typeface="Playfair Display Black" pitchFamily="2" charset="77"/>
              <a:ea typeface="+mj-ea"/>
              <a:cs typeface="+mj-cs"/>
            </a:endParaRPr>
          </a:p>
        </p:txBody>
      </p:sp>
      <p:pic>
        <p:nvPicPr>
          <p:cNvPr id="7" name="Picture 6">
            <a:extLst>
              <a:ext uri="{FF2B5EF4-FFF2-40B4-BE49-F238E27FC236}">
                <a16:creationId xmlns:a16="http://schemas.microsoft.com/office/drawing/2014/main" id="{0193DC20-8ED8-6CD9-84FC-2DD266502105}"/>
              </a:ext>
            </a:extLst>
          </p:cNvPr>
          <p:cNvPicPr>
            <a:picLocks noChangeAspect="1"/>
          </p:cNvPicPr>
          <p:nvPr userDrawn="1"/>
        </p:nvPicPr>
        <p:blipFill>
          <a:blip r:embed="rId2"/>
          <a:stretch>
            <a:fillRect/>
          </a:stretch>
        </p:blipFill>
        <p:spPr>
          <a:xfrm>
            <a:off x="5177537" y="5593937"/>
            <a:ext cx="1836926" cy="551078"/>
          </a:xfrm>
          <a:prstGeom prst="rect">
            <a:avLst/>
          </a:prstGeom>
        </p:spPr>
      </p:pic>
      <p:pic>
        <p:nvPicPr>
          <p:cNvPr id="6" name="Graphic 4">
            <a:extLst>
              <a:ext uri="{FF2B5EF4-FFF2-40B4-BE49-F238E27FC236}">
                <a16:creationId xmlns:a16="http://schemas.microsoft.com/office/drawing/2014/main" id="{8D3C7129-DA1A-2005-831A-F0F64503E933}"/>
              </a:ext>
            </a:extLst>
          </p:cNvPr>
          <p:cNvPicPr>
            <a:picLocks noChangeAspect="1"/>
          </p:cNvPicPr>
          <p:nvPr userDrawn="1"/>
        </p:nvPicPr>
        <p:blipFill>
          <a:blip r:embed="rId3"/>
          <a:srcRect/>
          <a:stretch/>
        </p:blipFill>
        <p:spPr>
          <a:xfrm>
            <a:off x="1531963" y="1572981"/>
            <a:ext cx="4564036" cy="2996589"/>
          </a:xfrm>
          <a:prstGeom prst="rect">
            <a:avLst/>
          </a:prstGeom>
        </p:spPr>
      </p:pic>
    </p:spTree>
    <p:extLst>
      <p:ext uri="{BB962C8B-B14F-4D97-AF65-F5344CB8AC3E}">
        <p14:creationId xmlns:p14="http://schemas.microsoft.com/office/powerpoint/2010/main" val="156063054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Get in touch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FD6CF9B-C707-AECD-825C-665E4493A5B3}"/>
              </a:ext>
            </a:extLst>
          </p:cNvPr>
          <p:cNvSpPr/>
          <p:nvPr userDrawn="1"/>
        </p:nvSpPr>
        <p:spPr>
          <a:xfrm>
            <a:off x="0" y="-1"/>
            <a:ext cx="12192000" cy="4283901"/>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2F49CD1-52A9-4231-BEE6-0F9184D33DFD}"/>
              </a:ext>
            </a:extLst>
          </p:cNvPr>
          <p:cNvSpPr txBox="1"/>
          <p:nvPr userDrawn="1"/>
        </p:nvSpPr>
        <p:spPr>
          <a:xfrm>
            <a:off x="7053198" y="2356162"/>
            <a:ext cx="2845547" cy="387798"/>
          </a:xfrm>
          <a:prstGeom prst="rect">
            <a:avLst/>
          </a:prstGeom>
          <a:noFill/>
        </p:spPr>
        <p:txBody>
          <a:bodyPr wrap="square" lIns="91440" tIns="0" rIns="91440" bIns="0" rtlCol="0" anchor="t">
            <a:spAutoFit/>
          </a:bodyPr>
          <a:lstStyle/>
          <a:p>
            <a:pPr marL="0" algn="l" defTabSz="914400" rtl="0" eaLnBrk="1" latinLnBrk="0" hangingPunct="1">
              <a:lnSpc>
                <a:spcPct val="90000"/>
              </a:lnSpc>
              <a:spcBef>
                <a:spcPct val="0"/>
              </a:spcBef>
              <a:buClrTx/>
              <a:buFontTx/>
              <a:buNone/>
              <a:defRPr/>
            </a:pPr>
            <a:r>
              <a:rPr lang="en-US" sz="2800" b="1" i="0" kern="1200" baseline="0">
                <a:solidFill>
                  <a:schemeClr val="tx1"/>
                </a:solidFill>
                <a:latin typeface="Playfair Display Black" pitchFamily="2" charset="77"/>
                <a:ea typeface="+mj-ea"/>
                <a:cs typeface="+mj-cs"/>
              </a:rPr>
              <a:t>Get</a:t>
            </a:r>
            <a:r>
              <a:rPr lang="en-US" sz="2800" b="1" i="0" kern="1200" baseline="0" noProof="0">
                <a:solidFill>
                  <a:schemeClr val="tx1"/>
                </a:solidFill>
                <a:latin typeface="Playfair Display Black" pitchFamily="2" charset="77"/>
                <a:ea typeface="+mj-ea"/>
                <a:cs typeface="+mj-cs"/>
              </a:rPr>
              <a:t> </a:t>
            </a:r>
            <a:r>
              <a:rPr lang="en-US" sz="2800" b="1" i="0" kern="1200" baseline="0">
                <a:solidFill>
                  <a:schemeClr val="tx1"/>
                </a:solidFill>
                <a:latin typeface="Playfair Display Black" pitchFamily="2" charset="77"/>
                <a:ea typeface="+mj-ea"/>
                <a:cs typeface="+mj-cs"/>
              </a:rPr>
              <a:t>in t</a:t>
            </a:r>
            <a:r>
              <a:rPr lang="en-US" sz="2800" b="1" i="0" kern="1200" baseline="0" noProof="0">
                <a:solidFill>
                  <a:schemeClr val="tx1"/>
                </a:solidFill>
                <a:latin typeface="Playfair Display Black" pitchFamily="2" charset="77"/>
                <a:ea typeface="+mj-ea"/>
                <a:cs typeface="+mj-cs"/>
              </a:rPr>
              <a:t>ouch</a:t>
            </a:r>
            <a:endParaRPr lang="en-US" sz="2800" b="1" i="0" kern="1200" baseline="0">
              <a:solidFill>
                <a:schemeClr val="tx1"/>
              </a:solidFill>
              <a:latin typeface="Playfair Display Black" pitchFamily="2" charset="77"/>
              <a:ea typeface="+mj-ea"/>
              <a:cs typeface="+mj-cs"/>
            </a:endParaRPr>
          </a:p>
        </p:txBody>
      </p:sp>
      <p:pic>
        <p:nvPicPr>
          <p:cNvPr id="5" name="Graphic 4">
            <a:extLst>
              <a:ext uri="{FF2B5EF4-FFF2-40B4-BE49-F238E27FC236}">
                <a16:creationId xmlns:a16="http://schemas.microsoft.com/office/drawing/2014/main" id="{1DF6A125-61E2-5F97-DC80-A11AB37D9D6C}"/>
              </a:ext>
            </a:extLst>
          </p:cNvPr>
          <p:cNvPicPr>
            <a:picLocks noChangeAspect="1"/>
          </p:cNvPicPr>
          <p:nvPr userDrawn="1"/>
        </p:nvPicPr>
        <p:blipFill>
          <a:blip r:embed="rId2"/>
          <a:srcRect/>
          <a:stretch/>
        </p:blipFill>
        <p:spPr>
          <a:xfrm>
            <a:off x="1531963" y="1572981"/>
            <a:ext cx="4564036" cy="2996589"/>
          </a:xfrm>
          <a:prstGeom prst="rect">
            <a:avLst/>
          </a:prstGeom>
        </p:spPr>
      </p:pic>
      <p:pic>
        <p:nvPicPr>
          <p:cNvPr id="16" name="Picture 15">
            <a:extLst>
              <a:ext uri="{FF2B5EF4-FFF2-40B4-BE49-F238E27FC236}">
                <a16:creationId xmlns:a16="http://schemas.microsoft.com/office/drawing/2014/main" id="{28E24249-EDE6-1CE5-E1B7-BF6CA5302FB7}"/>
              </a:ext>
            </a:extLst>
          </p:cNvPr>
          <p:cNvPicPr>
            <a:picLocks noChangeAspect="1"/>
          </p:cNvPicPr>
          <p:nvPr userDrawn="1"/>
        </p:nvPicPr>
        <p:blipFill>
          <a:blip r:embed="rId3"/>
          <a:stretch>
            <a:fillRect/>
          </a:stretch>
        </p:blipFill>
        <p:spPr>
          <a:xfrm>
            <a:off x="5177537" y="5593937"/>
            <a:ext cx="1836926" cy="551078"/>
          </a:xfrm>
          <a:prstGeom prst="rect">
            <a:avLst/>
          </a:prstGeom>
        </p:spPr>
      </p:pic>
      <p:cxnSp>
        <p:nvCxnSpPr>
          <p:cNvPr id="6" name="Straight Connector 5">
            <a:extLst>
              <a:ext uri="{FF2B5EF4-FFF2-40B4-BE49-F238E27FC236}">
                <a16:creationId xmlns:a16="http://schemas.microsoft.com/office/drawing/2014/main" id="{CC911A06-BA38-80F5-32E3-E057797F0F79}"/>
              </a:ext>
            </a:extLst>
          </p:cNvPr>
          <p:cNvCxnSpPr/>
          <p:nvPr userDrawn="1"/>
        </p:nvCxnSpPr>
        <p:spPr>
          <a:xfrm>
            <a:off x="7152007" y="3071275"/>
            <a:ext cx="2746738" cy="0"/>
          </a:xfrm>
          <a:prstGeom prst="line">
            <a:avLst/>
          </a:prstGeom>
          <a:ln w="6350">
            <a:solidFill>
              <a:schemeClr val="accent6"/>
            </a:solidFill>
          </a:ln>
        </p:spPr>
        <p:style>
          <a:lnRef idx="2">
            <a:schemeClr val="accent1"/>
          </a:lnRef>
          <a:fillRef idx="0">
            <a:schemeClr val="accent1"/>
          </a:fillRef>
          <a:effectRef idx="1">
            <a:schemeClr val="accent1"/>
          </a:effectRef>
          <a:fontRef idx="minor">
            <a:schemeClr val="tx1"/>
          </a:fontRef>
        </p:style>
      </p:cxnSp>
      <p:sp>
        <p:nvSpPr>
          <p:cNvPr id="9" name="Content Placeholder 8">
            <a:extLst>
              <a:ext uri="{FF2B5EF4-FFF2-40B4-BE49-F238E27FC236}">
                <a16:creationId xmlns:a16="http://schemas.microsoft.com/office/drawing/2014/main" id="{E95F49D7-4930-964F-60D3-6EBE8D724B41}"/>
              </a:ext>
            </a:extLst>
          </p:cNvPr>
          <p:cNvSpPr>
            <a:spLocks noGrp="1"/>
          </p:cNvSpPr>
          <p:nvPr>
            <p:ph sz="quarter" idx="10" hasCustomPrompt="1"/>
          </p:nvPr>
        </p:nvSpPr>
        <p:spPr>
          <a:xfrm>
            <a:off x="7152007" y="3467929"/>
            <a:ext cx="2815194" cy="369332"/>
          </a:xfrm>
          <a:noFill/>
        </p:spPr>
        <p:txBody>
          <a:bodyPr wrap="none" rtlCol="0">
            <a:spAutoFit/>
          </a:bodyPr>
          <a:lstStyle>
            <a:lvl1pPr marL="0" indent="0">
              <a:buNone/>
              <a:defRPr lang="en-GB" sz="2000" b="1" i="0" dirty="0" smtClean="0">
                <a:solidFill>
                  <a:schemeClr val="accent1"/>
                </a:solidFill>
                <a:latin typeface="Playfair Display Black" pitchFamily="2" charset="77"/>
              </a:defRPr>
            </a:lvl1pPr>
            <a:lvl2pPr marL="228600" indent="0">
              <a:buNone/>
              <a:defRPr lang="en-GB" sz="1800" dirty="0" smtClean="0">
                <a:latin typeface="+mn-lt"/>
              </a:defRPr>
            </a:lvl2pPr>
            <a:lvl3pPr>
              <a:defRPr lang="en-GB" sz="1800" dirty="0" smtClean="0">
                <a:latin typeface="+mn-lt"/>
              </a:defRPr>
            </a:lvl3pPr>
            <a:lvl4pPr>
              <a:defRPr lang="en-GB" sz="1800" dirty="0" smtClean="0">
                <a:latin typeface="+mn-lt"/>
              </a:defRPr>
            </a:lvl4pPr>
            <a:lvl5pPr>
              <a:defRPr lang="en-US" sz="1800" dirty="0">
                <a:latin typeface="+mn-lt"/>
              </a:defRPr>
            </a:lvl5pPr>
          </a:lstStyle>
          <a:p>
            <a:pPr marL="0" lvl="0"/>
            <a:r>
              <a:rPr lang="en-GB"/>
              <a:t>First Name Last Name</a:t>
            </a:r>
          </a:p>
        </p:txBody>
      </p:sp>
      <p:sp>
        <p:nvSpPr>
          <p:cNvPr id="14" name="Content Placeholder 13">
            <a:extLst>
              <a:ext uri="{FF2B5EF4-FFF2-40B4-BE49-F238E27FC236}">
                <a16:creationId xmlns:a16="http://schemas.microsoft.com/office/drawing/2014/main" id="{5515009B-9282-FA15-616A-80A5ED924CCA}"/>
              </a:ext>
            </a:extLst>
          </p:cNvPr>
          <p:cNvSpPr>
            <a:spLocks noGrp="1"/>
          </p:cNvSpPr>
          <p:nvPr>
            <p:ph sz="quarter" idx="11" hasCustomPrompt="1"/>
          </p:nvPr>
        </p:nvSpPr>
        <p:spPr>
          <a:xfrm>
            <a:off x="7257514" y="4028940"/>
            <a:ext cx="2555508" cy="341632"/>
          </a:xfrm>
          <a:ln>
            <a:solidFill>
              <a:schemeClr val="tx1"/>
            </a:solidFill>
          </a:ln>
        </p:spPr>
        <p:txBody>
          <a:bodyPr anchor="ctr">
            <a:noAutofit/>
          </a:bodyPr>
          <a:lstStyle>
            <a:lvl1pPr marL="0" indent="0" algn="l">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GB"/>
              <a:t>Email goes here</a:t>
            </a:r>
            <a:endParaRPr lang="en-US"/>
          </a:p>
        </p:txBody>
      </p:sp>
    </p:spTree>
    <p:extLst>
      <p:ext uri="{BB962C8B-B14F-4D97-AF65-F5344CB8AC3E}">
        <p14:creationId xmlns:p14="http://schemas.microsoft.com/office/powerpoint/2010/main" val="265511990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Title with Section pointer">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C6BFD1D-A16B-1DFC-FDDF-7A48563BA6D0}"/>
              </a:ext>
            </a:extLst>
          </p:cNvPr>
          <p:cNvSpPr/>
          <p:nvPr userDrawn="1"/>
        </p:nvSpPr>
        <p:spPr>
          <a:xfrm>
            <a:off x="0" y="0"/>
            <a:ext cx="12192000" cy="1195754"/>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8517299F-41C9-75EB-1E19-5F874F5C2551}"/>
              </a:ext>
            </a:extLst>
          </p:cNvPr>
          <p:cNvSpPr>
            <a:spLocks noGrp="1"/>
          </p:cNvSpPr>
          <p:nvPr>
            <p:ph type="title"/>
          </p:nvPr>
        </p:nvSpPr>
        <p:spPr>
          <a:xfrm>
            <a:off x="838200" y="365126"/>
            <a:ext cx="5609492" cy="736844"/>
          </a:xfrm>
        </p:spPr>
        <p:txBody>
          <a:bodyPr/>
          <a:lstStyle>
            <a:lvl1pPr algn="l">
              <a:defRPr/>
            </a:lvl1pPr>
          </a:lstStyle>
          <a:p>
            <a:r>
              <a:rPr lang="en-GB"/>
              <a:t>Click to edit Master title style</a:t>
            </a:r>
            <a:endParaRPr lang="en-US"/>
          </a:p>
        </p:txBody>
      </p:sp>
      <p:sp>
        <p:nvSpPr>
          <p:cNvPr id="8" name="Round Same-side Corner of Rectangle 7">
            <a:extLst>
              <a:ext uri="{FF2B5EF4-FFF2-40B4-BE49-F238E27FC236}">
                <a16:creationId xmlns:a16="http://schemas.microsoft.com/office/drawing/2014/main" id="{DFA8E16A-C95E-090C-584B-DE8F51701381}"/>
              </a:ext>
            </a:extLst>
          </p:cNvPr>
          <p:cNvSpPr/>
          <p:nvPr userDrawn="1"/>
        </p:nvSpPr>
        <p:spPr>
          <a:xfrm>
            <a:off x="10301261" y="0"/>
            <a:ext cx="298477" cy="455477"/>
          </a:xfrm>
          <a:prstGeom prst="round2SameRect">
            <a:avLst>
              <a:gd name="adj1" fmla="val 0"/>
              <a:gd name="adj2" fmla="val 50000"/>
            </a:avLst>
          </a:prstGeom>
          <a:gradFill flip="none" rotWithShape="1">
            <a:gsLst>
              <a:gs pos="0">
                <a:srgbClr val="334DE8"/>
              </a:gs>
              <a:gs pos="100000">
                <a:srgbClr val="39C7A5"/>
              </a:gs>
            </a:gsLst>
            <a:lin ang="2700000" scaled="1"/>
            <a:tileRect/>
          </a:gradFill>
          <a:ln>
            <a:noFill/>
          </a:ln>
        </p:spPr>
        <p:txBody>
          <a:bodyPr spcFirstLastPara="1" wrap="square" lIns="90000" tIns="45700" rIns="91425" bIns="45700" anchor="b" anchorCtr="0">
            <a:noAutofit/>
          </a:bodyPr>
          <a:lstStyle/>
          <a:p>
            <a:pPr algn="ctr">
              <a:buClr>
                <a:srgbClr val="000000"/>
              </a:buClr>
            </a:pPr>
            <a:endParaRPr lang="en-US" sz="1400" b="1">
              <a:solidFill>
                <a:schemeClr val="bg1"/>
              </a:solidFill>
              <a:latin typeface="Manrope" pitchFamily="2" charset="0"/>
              <a:cs typeface="Arial"/>
            </a:endParaRPr>
          </a:p>
        </p:txBody>
      </p:sp>
      <p:sp>
        <p:nvSpPr>
          <p:cNvPr id="11" name="Text Placeholder 10">
            <a:extLst>
              <a:ext uri="{FF2B5EF4-FFF2-40B4-BE49-F238E27FC236}">
                <a16:creationId xmlns:a16="http://schemas.microsoft.com/office/drawing/2014/main" id="{CDA577B7-E9C2-99D7-CBB7-46D4B3D1591A}"/>
              </a:ext>
            </a:extLst>
          </p:cNvPr>
          <p:cNvSpPr>
            <a:spLocks noGrp="1"/>
          </p:cNvSpPr>
          <p:nvPr>
            <p:ph type="body" sz="quarter" idx="10" hasCustomPrompt="1"/>
          </p:nvPr>
        </p:nvSpPr>
        <p:spPr>
          <a:xfrm>
            <a:off x="10711569" y="92673"/>
            <a:ext cx="808404" cy="362804"/>
          </a:xfrm>
        </p:spPr>
        <p:txBody>
          <a:bodyPr>
            <a:noAutofit/>
          </a:bodyPr>
          <a:lstStyle>
            <a:lvl1pPr marL="0" indent="0">
              <a:lnSpc>
                <a:spcPct val="100000"/>
              </a:lnSpc>
              <a:buNone/>
              <a:defRPr sz="110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en-GB"/>
              <a:t>Section Title</a:t>
            </a:r>
            <a:endParaRPr lang="en-US"/>
          </a:p>
        </p:txBody>
      </p:sp>
      <p:sp>
        <p:nvSpPr>
          <p:cNvPr id="12" name="Text Placeholder 10">
            <a:extLst>
              <a:ext uri="{FF2B5EF4-FFF2-40B4-BE49-F238E27FC236}">
                <a16:creationId xmlns:a16="http://schemas.microsoft.com/office/drawing/2014/main" id="{8A004E1B-88D0-8180-E13F-E7D82BBE4C0D}"/>
              </a:ext>
            </a:extLst>
          </p:cNvPr>
          <p:cNvSpPr>
            <a:spLocks noGrp="1"/>
          </p:cNvSpPr>
          <p:nvPr>
            <p:ph type="body" sz="quarter" idx="11" hasCustomPrompt="1"/>
          </p:nvPr>
        </p:nvSpPr>
        <p:spPr>
          <a:xfrm>
            <a:off x="10279096" y="46336"/>
            <a:ext cx="342805" cy="362804"/>
          </a:xfrm>
        </p:spPr>
        <p:txBody>
          <a:bodyPr anchor="ctr">
            <a:noAutofit/>
          </a:bodyPr>
          <a:lstStyle>
            <a:lvl1pPr marL="0" indent="0" algn="ctr">
              <a:lnSpc>
                <a:spcPct val="100000"/>
              </a:lnSpc>
              <a:buNone/>
              <a:defRPr sz="1400" b="1">
                <a:solidFill>
                  <a:schemeClr val="bg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en-GB"/>
              <a:t>#</a:t>
            </a:r>
            <a:endParaRPr lang="en-US"/>
          </a:p>
        </p:txBody>
      </p:sp>
    </p:spTree>
    <p:extLst>
      <p:ext uri="{BB962C8B-B14F-4D97-AF65-F5344CB8AC3E}">
        <p14:creationId xmlns:p14="http://schemas.microsoft.com/office/powerpoint/2010/main" val="291295177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Generic Cover Slide">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5AD6E1E0-661D-FA55-3664-20229F8C0CCA}"/>
              </a:ext>
            </a:extLst>
          </p:cNvPr>
          <p:cNvPicPr>
            <a:picLocks noChangeAspect="1"/>
          </p:cNvPicPr>
          <p:nvPr userDrawn="1"/>
        </p:nvPicPr>
        <p:blipFill>
          <a:blip r:embed="rId2"/>
          <a:stretch>
            <a:fillRect/>
          </a:stretch>
        </p:blipFill>
        <p:spPr>
          <a:xfrm>
            <a:off x="1019105" y="5094178"/>
            <a:ext cx="1919998" cy="576000"/>
          </a:xfrm>
          <a:prstGeom prst="rect">
            <a:avLst/>
          </a:prstGeom>
        </p:spPr>
      </p:pic>
      <p:sp>
        <p:nvSpPr>
          <p:cNvPr id="2" name="Title 1">
            <a:extLst>
              <a:ext uri="{FF2B5EF4-FFF2-40B4-BE49-F238E27FC236}">
                <a16:creationId xmlns:a16="http://schemas.microsoft.com/office/drawing/2014/main" id="{4A9562B4-44AE-0EDA-763F-F6974A9DB574}"/>
              </a:ext>
            </a:extLst>
          </p:cNvPr>
          <p:cNvSpPr>
            <a:spLocks noGrp="1"/>
          </p:cNvSpPr>
          <p:nvPr>
            <p:ph type="ctrTitle"/>
          </p:nvPr>
        </p:nvSpPr>
        <p:spPr>
          <a:xfrm>
            <a:off x="1031631" y="1155120"/>
            <a:ext cx="4067907" cy="1175359"/>
          </a:xfrm>
        </p:spPr>
        <p:txBody>
          <a:bodyPr anchor="b">
            <a:noAutofit/>
          </a:bodyPr>
          <a:lstStyle>
            <a:lvl1pPr algn="l" defTabSz="914400" rtl="0" eaLnBrk="1" latinLnBrk="0" hangingPunct="1">
              <a:lnSpc>
                <a:spcPct val="100000"/>
              </a:lnSpc>
              <a:spcBef>
                <a:spcPct val="0"/>
              </a:spcBef>
              <a:buNone/>
              <a:defRPr lang="en-US" sz="36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385DCB25-99FC-6576-9C85-387233443AEF}"/>
              </a:ext>
            </a:extLst>
          </p:cNvPr>
          <p:cNvSpPr>
            <a:spLocks noGrp="1"/>
          </p:cNvSpPr>
          <p:nvPr>
            <p:ph type="subTitle" idx="1"/>
          </p:nvPr>
        </p:nvSpPr>
        <p:spPr>
          <a:xfrm>
            <a:off x="1031632" y="2633755"/>
            <a:ext cx="3892060" cy="656746"/>
          </a:xfrm>
        </p:spPr>
        <p:txBody>
          <a:bodyPr>
            <a:noAutofit/>
          </a:bodyPr>
          <a:lstStyle>
            <a:lvl1pPr marL="0" indent="0" algn="l">
              <a:lnSpc>
                <a:spcPct val="100000"/>
              </a:lnSpc>
              <a:buNone/>
              <a:defRPr sz="1600" b="0" i="0">
                <a:latin typeface="Manrope Ligh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2" name="Text Placeholder 11">
            <a:extLst>
              <a:ext uri="{FF2B5EF4-FFF2-40B4-BE49-F238E27FC236}">
                <a16:creationId xmlns:a16="http://schemas.microsoft.com/office/drawing/2014/main" id="{B513244B-5D39-4D3A-DB1E-EAED04E24C71}"/>
              </a:ext>
            </a:extLst>
          </p:cNvPr>
          <p:cNvSpPr>
            <a:spLocks noGrp="1"/>
          </p:cNvSpPr>
          <p:nvPr>
            <p:ph type="body" sz="quarter" idx="10" hasCustomPrompt="1"/>
          </p:nvPr>
        </p:nvSpPr>
        <p:spPr>
          <a:xfrm>
            <a:off x="1031631" y="3624332"/>
            <a:ext cx="1633781" cy="258532"/>
          </a:xfrm>
          <a:noFill/>
        </p:spPr>
        <p:txBody>
          <a:bodyPr wrap="none" rtlCol="0">
            <a:spAutoFit/>
          </a:bodyPr>
          <a:lstStyle>
            <a:lvl1pPr marL="0" indent="0">
              <a:buNone/>
              <a:defRPr lang="en-GB" sz="1200" b="1" spc="300" dirty="0" smtClean="0">
                <a:solidFill>
                  <a:srgbClr val="5C5C7D"/>
                </a:solidFill>
              </a:defRPr>
            </a:lvl1pPr>
            <a:lvl2pPr marL="228600" indent="0">
              <a:buNone/>
              <a:defRPr lang="en-GB" sz="1800" dirty="0" smtClean="0">
                <a:latin typeface="+mn-lt"/>
              </a:defRPr>
            </a:lvl2pPr>
            <a:lvl3pPr>
              <a:defRPr lang="en-GB" sz="1800" dirty="0" smtClean="0">
                <a:latin typeface="+mn-lt"/>
              </a:defRPr>
            </a:lvl3pPr>
            <a:lvl4pPr>
              <a:defRPr lang="en-GB" sz="1800" dirty="0" smtClean="0">
                <a:latin typeface="+mn-lt"/>
              </a:defRPr>
            </a:lvl4pPr>
            <a:lvl5pPr>
              <a:defRPr lang="en-US" sz="1800" dirty="0">
                <a:latin typeface="+mn-lt"/>
              </a:defRPr>
            </a:lvl5pPr>
          </a:lstStyle>
          <a:p>
            <a:pPr marL="0" lvl="0"/>
            <a:r>
              <a:rPr lang="en-GB"/>
              <a:t>MONTH, YEAR</a:t>
            </a:r>
          </a:p>
        </p:txBody>
      </p:sp>
      <p:pic>
        <p:nvPicPr>
          <p:cNvPr id="15" name="Picture 14">
            <a:extLst>
              <a:ext uri="{FF2B5EF4-FFF2-40B4-BE49-F238E27FC236}">
                <a16:creationId xmlns:a16="http://schemas.microsoft.com/office/drawing/2014/main" id="{9F68B4BC-6974-1D9F-2F3B-FC5CA5699E5F}"/>
              </a:ext>
            </a:extLst>
          </p:cNvPr>
          <p:cNvPicPr>
            <a:picLocks noChangeAspect="1"/>
          </p:cNvPicPr>
          <p:nvPr userDrawn="1"/>
        </p:nvPicPr>
        <p:blipFill>
          <a:blip r:embed="rId3"/>
          <a:srcRect/>
          <a:stretch/>
        </p:blipFill>
        <p:spPr>
          <a:xfrm>
            <a:off x="5683250" y="0"/>
            <a:ext cx="6508750" cy="6858000"/>
          </a:xfrm>
          <a:prstGeom prst="rect">
            <a:avLst/>
          </a:prstGeom>
        </p:spPr>
      </p:pic>
    </p:spTree>
    <p:extLst>
      <p:ext uri="{BB962C8B-B14F-4D97-AF65-F5344CB8AC3E}">
        <p14:creationId xmlns:p14="http://schemas.microsoft.com/office/powerpoint/2010/main" val="3785185283"/>
      </p:ext>
    </p:extLst>
  </p:cSld>
  <p:clrMapOvr>
    <a:masterClrMapping/>
  </p:clrMapOvr>
  <p:transition spd="slow">
    <p:push dir="u"/>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Cover with Splas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562B4-44AE-0EDA-763F-F6974A9DB574}"/>
              </a:ext>
            </a:extLst>
          </p:cNvPr>
          <p:cNvSpPr>
            <a:spLocks noGrp="1"/>
          </p:cNvSpPr>
          <p:nvPr>
            <p:ph type="ctrTitle"/>
          </p:nvPr>
        </p:nvSpPr>
        <p:spPr>
          <a:xfrm>
            <a:off x="1031631" y="1155120"/>
            <a:ext cx="4056184" cy="1175359"/>
          </a:xfrm>
        </p:spPr>
        <p:txBody>
          <a:bodyPr anchor="b">
            <a:noAutofit/>
          </a:bodyPr>
          <a:lstStyle>
            <a:lvl1pPr algn="l" defTabSz="914400" rtl="0" eaLnBrk="1" latinLnBrk="0" hangingPunct="1">
              <a:lnSpc>
                <a:spcPct val="100000"/>
              </a:lnSpc>
              <a:spcBef>
                <a:spcPct val="0"/>
              </a:spcBef>
              <a:buNone/>
              <a:defRPr lang="en-US" sz="36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385DCB25-99FC-6576-9C85-387233443AEF}"/>
              </a:ext>
            </a:extLst>
          </p:cNvPr>
          <p:cNvSpPr>
            <a:spLocks noGrp="1"/>
          </p:cNvSpPr>
          <p:nvPr>
            <p:ph type="subTitle" idx="1"/>
          </p:nvPr>
        </p:nvSpPr>
        <p:spPr>
          <a:xfrm>
            <a:off x="1031632" y="2633755"/>
            <a:ext cx="3892060" cy="656746"/>
          </a:xfrm>
        </p:spPr>
        <p:txBody>
          <a:bodyPr>
            <a:noAutofit/>
          </a:bodyPr>
          <a:lstStyle>
            <a:lvl1pPr marL="0" indent="0" algn="l">
              <a:lnSpc>
                <a:spcPct val="100000"/>
              </a:lnSpc>
              <a:buNone/>
              <a:defRPr sz="1600" b="0" i="0">
                <a:latin typeface="Manrope Ligh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2" name="Text Placeholder 11">
            <a:extLst>
              <a:ext uri="{FF2B5EF4-FFF2-40B4-BE49-F238E27FC236}">
                <a16:creationId xmlns:a16="http://schemas.microsoft.com/office/drawing/2014/main" id="{B513244B-5D39-4D3A-DB1E-EAED04E24C71}"/>
              </a:ext>
            </a:extLst>
          </p:cNvPr>
          <p:cNvSpPr>
            <a:spLocks noGrp="1"/>
          </p:cNvSpPr>
          <p:nvPr>
            <p:ph type="body" sz="quarter" idx="10" hasCustomPrompt="1"/>
          </p:nvPr>
        </p:nvSpPr>
        <p:spPr>
          <a:xfrm>
            <a:off x="1031631" y="3624332"/>
            <a:ext cx="1633781" cy="258532"/>
          </a:xfrm>
          <a:noFill/>
        </p:spPr>
        <p:txBody>
          <a:bodyPr wrap="none" rtlCol="0">
            <a:spAutoFit/>
          </a:bodyPr>
          <a:lstStyle>
            <a:lvl1pPr marL="0" indent="0">
              <a:buNone/>
              <a:defRPr lang="en-GB" sz="1200" b="1" spc="300" dirty="0" smtClean="0">
                <a:solidFill>
                  <a:srgbClr val="5C5C7D"/>
                </a:solidFill>
              </a:defRPr>
            </a:lvl1pPr>
            <a:lvl2pPr marL="228600" indent="0">
              <a:buNone/>
              <a:defRPr lang="en-GB" sz="1800" dirty="0" smtClean="0">
                <a:latin typeface="+mn-lt"/>
              </a:defRPr>
            </a:lvl2pPr>
            <a:lvl3pPr>
              <a:defRPr lang="en-GB" sz="1800" dirty="0" smtClean="0">
                <a:latin typeface="+mn-lt"/>
              </a:defRPr>
            </a:lvl3pPr>
            <a:lvl4pPr>
              <a:defRPr lang="en-GB" sz="1800" dirty="0" smtClean="0">
                <a:latin typeface="+mn-lt"/>
              </a:defRPr>
            </a:lvl4pPr>
            <a:lvl5pPr>
              <a:defRPr lang="en-US" sz="1800" dirty="0">
                <a:latin typeface="+mn-lt"/>
              </a:defRPr>
            </a:lvl5pPr>
          </a:lstStyle>
          <a:p>
            <a:pPr marL="0" lvl="0"/>
            <a:r>
              <a:rPr lang="en-GB"/>
              <a:t>MONTH, YEAR</a:t>
            </a:r>
          </a:p>
        </p:txBody>
      </p:sp>
      <p:sp>
        <p:nvSpPr>
          <p:cNvPr id="5" name="Picture Placeholder 4">
            <a:extLst>
              <a:ext uri="{FF2B5EF4-FFF2-40B4-BE49-F238E27FC236}">
                <a16:creationId xmlns:a16="http://schemas.microsoft.com/office/drawing/2014/main" id="{08CCD0A7-0CD4-997A-1174-671DC0A6BD4F}"/>
              </a:ext>
            </a:extLst>
          </p:cNvPr>
          <p:cNvSpPr>
            <a:spLocks noGrp="1"/>
          </p:cNvSpPr>
          <p:nvPr>
            <p:ph type="pic" sz="quarter" idx="11"/>
          </p:nvPr>
        </p:nvSpPr>
        <p:spPr>
          <a:xfrm>
            <a:off x="6304354" y="1023143"/>
            <a:ext cx="5157787" cy="4811713"/>
          </a:xfrm>
        </p:spPr>
        <p:txBody>
          <a:bodyPr/>
          <a:lstStyle/>
          <a:p>
            <a:endParaRPr lang="en-US"/>
          </a:p>
        </p:txBody>
      </p:sp>
      <p:pic>
        <p:nvPicPr>
          <p:cNvPr id="9" name="Picture 8">
            <a:extLst>
              <a:ext uri="{FF2B5EF4-FFF2-40B4-BE49-F238E27FC236}">
                <a16:creationId xmlns:a16="http://schemas.microsoft.com/office/drawing/2014/main" id="{C783FA81-17A6-6221-C70F-42E321F1990D}"/>
              </a:ext>
            </a:extLst>
          </p:cNvPr>
          <p:cNvPicPr>
            <a:picLocks noChangeAspect="1"/>
          </p:cNvPicPr>
          <p:nvPr userDrawn="1"/>
        </p:nvPicPr>
        <p:blipFill>
          <a:blip r:embed="rId2"/>
          <a:stretch>
            <a:fillRect/>
          </a:stretch>
        </p:blipFill>
        <p:spPr>
          <a:xfrm>
            <a:off x="1019105" y="5094178"/>
            <a:ext cx="1919998" cy="576000"/>
          </a:xfrm>
          <a:prstGeom prst="rect">
            <a:avLst/>
          </a:prstGeom>
        </p:spPr>
      </p:pic>
    </p:spTree>
    <p:extLst>
      <p:ext uri="{BB962C8B-B14F-4D97-AF65-F5344CB8AC3E}">
        <p14:creationId xmlns:p14="http://schemas.microsoft.com/office/powerpoint/2010/main" val="3691891395"/>
      </p:ext>
    </p:extLst>
  </p:cSld>
  <p:clrMapOvr>
    <a:masterClrMapping/>
  </p:clrMapOvr>
  <p:transition spd="slow">
    <p:push dir="u"/>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le and Single Column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0279A94-C69A-43F9-8E03-E4E75E598CFD}"/>
              </a:ext>
            </a:extLst>
          </p:cNvPr>
          <p:cNvSpPr/>
          <p:nvPr userDrawn="1"/>
        </p:nvSpPr>
        <p:spPr>
          <a:xfrm>
            <a:off x="0" y="0"/>
            <a:ext cx="12192000" cy="1195754"/>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F59CCB-83B9-17E8-586E-8607306DE61D}"/>
              </a:ext>
            </a:extLst>
          </p:cNvPr>
          <p:cNvSpPr>
            <a:spLocks noGrp="1"/>
          </p:cNvSpPr>
          <p:nvPr>
            <p:ph type="title"/>
          </p:nvPr>
        </p:nvSpPr>
        <p:spPr/>
        <p:txBody>
          <a:bodyPr>
            <a:normAutofit/>
          </a:bodyPr>
          <a:lstStyle>
            <a:lvl1pPr algn="ctr" defTabSz="914400" rtl="0" eaLnBrk="1" latinLnBrk="0" hangingPunct="1">
              <a:lnSpc>
                <a:spcPct val="10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06640883"/>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et in touch (1)">
    <p:spTree>
      <p:nvGrpSpPr>
        <p:cNvPr id="1" name=""/>
        <p:cNvGrpSpPr/>
        <p:nvPr/>
      </p:nvGrpSpPr>
      <p:grpSpPr>
        <a:xfrm>
          <a:off x="0" y="0"/>
          <a:ext cx="0" cy="0"/>
          <a:chOff x="0" y="0"/>
          <a:chExt cx="0" cy="0"/>
        </a:xfrm>
      </p:grpSpPr>
      <p:sp>
        <p:nvSpPr>
          <p:cNvPr id="3" name="Google Shape;302;p9">
            <a:extLst>
              <a:ext uri="{FF2B5EF4-FFF2-40B4-BE49-F238E27FC236}">
                <a16:creationId xmlns:a16="http://schemas.microsoft.com/office/drawing/2014/main" id="{4CFCA3CB-482B-759F-041F-2FDAE30B9654}"/>
              </a:ext>
            </a:extLst>
          </p:cNvPr>
          <p:cNvSpPr/>
          <p:nvPr userDrawn="1"/>
        </p:nvSpPr>
        <p:spPr>
          <a:xfrm>
            <a:off x="7140283" y="3102022"/>
            <a:ext cx="2279290" cy="653956"/>
          </a:xfrm>
          <a:prstGeom prst="rect">
            <a:avLst/>
          </a:prstGeom>
          <a:noFill/>
          <a:ln>
            <a:solidFill>
              <a:schemeClr val="tx1"/>
            </a:solidFill>
          </a:ln>
        </p:spPr>
        <p:txBody>
          <a:bodyPr spcFirstLastPara="1" wrap="square" lIns="91425" tIns="45700" rIns="91425" bIns="45700" anchor="ctr" anchorCtr="0">
            <a:noAutofit/>
          </a:bodyPr>
          <a:lstStyle/>
          <a:p>
            <a:pPr marL="0" marR="0" lvl="0" indent="0" algn="ctr" rtl="0">
              <a:lnSpc>
                <a:spcPct val="120000"/>
              </a:lnSpc>
              <a:spcBef>
                <a:spcPts val="0"/>
              </a:spcBef>
              <a:spcAft>
                <a:spcPts val="0"/>
              </a:spcAft>
              <a:buNone/>
            </a:pPr>
            <a:r>
              <a:rPr lang="en-US" err="1">
                <a:solidFill>
                  <a:srgbClr val="DAF0F0"/>
                </a:solidFill>
                <a:latin typeface="Manrope" pitchFamily="2" charset="0"/>
                <a:ea typeface="Poppins"/>
                <a:cs typeface="Poppins"/>
                <a:sym typeface="Poppins"/>
              </a:rPr>
              <a:t>info@zoomrx.com</a:t>
            </a:r>
            <a:endParaRPr>
              <a:latin typeface="Manrope" pitchFamily="2" charset="0"/>
            </a:endParaRPr>
          </a:p>
        </p:txBody>
      </p:sp>
      <p:sp>
        <p:nvSpPr>
          <p:cNvPr id="4" name="TextBox 3">
            <a:extLst>
              <a:ext uri="{FF2B5EF4-FFF2-40B4-BE49-F238E27FC236}">
                <a16:creationId xmlns:a16="http://schemas.microsoft.com/office/drawing/2014/main" id="{62F49CD1-52A9-4231-BEE6-0F9184D33DFD}"/>
              </a:ext>
            </a:extLst>
          </p:cNvPr>
          <p:cNvSpPr txBox="1"/>
          <p:nvPr userDrawn="1"/>
        </p:nvSpPr>
        <p:spPr>
          <a:xfrm>
            <a:off x="7053198" y="2356162"/>
            <a:ext cx="2845547" cy="387798"/>
          </a:xfrm>
          <a:prstGeom prst="rect">
            <a:avLst/>
          </a:prstGeom>
          <a:noFill/>
        </p:spPr>
        <p:txBody>
          <a:bodyPr wrap="square" lIns="91440" tIns="0" rIns="91440" bIns="0" rtlCol="0" anchor="t">
            <a:spAutoFit/>
          </a:bodyPr>
          <a:lstStyle/>
          <a:p>
            <a:pPr algn="l" defTabSz="914400" rtl="0" eaLnBrk="1" latinLnBrk="0" hangingPunct="1">
              <a:lnSpc>
                <a:spcPct val="90000"/>
              </a:lnSpc>
              <a:spcBef>
                <a:spcPct val="0"/>
              </a:spcBef>
              <a:buClrTx/>
              <a:buFontTx/>
              <a:buNone/>
              <a:defRPr/>
            </a:pPr>
            <a:r>
              <a:rPr lang="en-US" sz="2800" b="1" i="0" kern="1200" baseline="0">
                <a:solidFill>
                  <a:schemeClr val="tx1"/>
                </a:solidFill>
                <a:latin typeface="Playfair Display Black" pitchFamily="2" charset="77"/>
                <a:ea typeface="+mj-ea"/>
                <a:cs typeface="+mj-cs"/>
              </a:rPr>
              <a:t>Get</a:t>
            </a:r>
            <a:r>
              <a:rPr lang="en-US" sz="2800" b="1" i="0" kern="1200" baseline="0" noProof="0">
                <a:solidFill>
                  <a:schemeClr val="tx1"/>
                </a:solidFill>
                <a:latin typeface="Playfair Display Black" pitchFamily="2" charset="77"/>
                <a:ea typeface="+mj-ea"/>
                <a:cs typeface="+mj-cs"/>
              </a:rPr>
              <a:t> </a:t>
            </a:r>
            <a:r>
              <a:rPr lang="en-US" sz="2800" b="1" i="0" kern="1200" baseline="0">
                <a:solidFill>
                  <a:schemeClr val="tx1"/>
                </a:solidFill>
                <a:latin typeface="Playfair Display Black" pitchFamily="2" charset="77"/>
                <a:ea typeface="+mj-ea"/>
                <a:cs typeface="+mj-cs"/>
              </a:rPr>
              <a:t>in t</a:t>
            </a:r>
            <a:r>
              <a:rPr lang="en-US" sz="2800" b="1" i="0" kern="1200" baseline="0" noProof="0">
                <a:solidFill>
                  <a:schemeClr val="tx1"/>
                </a:solidFill>
                <a:latin typeface="Playfair Display Black" pitchFamily="2" charset="77"/>
                <a:ea typeface="+mj-ea"/>
                <a:cs typeface="+mj-cs"/>
              </a:rPr>
              <a:t>ouch</a:t>
            </a:r>
            <a:endParaRPr lang="en-US" sz="2800" b="1" i="0" kern="1200" baseline="0">
              <a:solidFill>
                <a:schemeClr val="tx1"/>
              </a:solidFill>
              <a:latin typeface="Playfair Display Black" pitchFamily="2" charset="77"/>
              <a:ea typeface="+mj-ea"/>
              <a:cs typeface="+mj-cs"/>
            </a:endParaRPr>
          </a:p>
        </p:txBody>
      </p:sp>
      <p:pic>
        <p:nvPicPr>
          <p:cNvPr id="2" name="Graphic 4">
            <a:extLst>
              <a:ext uri="{FF2B5EF4-FFF2-40B4-BE49-F238E27FC236}">
                <a16:creationId xmlns:a16="http://schemas.microsoft.com/office/drawing/2014/main" id="{ACA9C858-37F8-4EA0-0D13-69531B3E8531}"/>
              </a:ext>
            </a:extLst>
          </p:cNvPr>
          <p:cNvPicPr>
            <a:picLocks noChangeAspect="1"/>
          </p:cNvPicPr>
          <p:nvPr userDrawn="1"/>
        </p:nvPicPr>
        <p:blipFill>
          <a:blip r:embed="rId2"/>
          <a:srcRect/>
          <a:stretch/>
        </p:blipFill>
        <p:spPr>
          <a:xfrm>
            <a:off x="1531963" y="1572981"/>
            <a:ext cx="4564036" cy="2996589"/>
          </a:xfrm>
          <a:prstGeom prst="rect">
            <a:avLst/>
          </a:prstGeom>
        </p:spPr>
      </p:pic>
      <p:pic>
        <p:nvPicPr>
          <p:cNvPr id="6" name="Picture 5">
            <a:extLst>
              <a:ext uri="{FF2B5EF4-FFF2-40B4-BE49-F238E27FC236}">
                <a16:creationId xmlns:a16="http://schemas.microsoft.com/office/drawing/2014/main" id="{5BEEE910-8298-E38D-9B31-1B4AA1AE8D8E}"/>
              </a:ext>
            </a:extLst>
          </p:cNvPr>
          <p:cNvPicPr>
            <a:picLocks noChangeAspect="1"/>
          </p:cNvPicPr>
          <p:nvPr userDrawn="1"/>
        </p:nvPicPr>
        <p:blipFill>
          <a:blip r:embed="rId3"/>
          <a:stretch>
            <a:fillRect/>
          </a:stretch>
        </p:blipFill>
        <p:spPr>
          <a:xfrm>
            <a:off x="5177537" y="5593937"/>
            <a:ext cx="1836926" cy="551078"/>
          </a:xfrm>
          <a:prstGeom prst="rect">
            <a:avLst/>
          </a:prstGeom>
        </p:spPr>
      </p:pic>
    </p:spTree>
    <p:extLst>
      <p:ext uri="{BB962C8B-B14F-4D97-AF65-F5344CB8AC3E}">
        <p14:creationId xmlns:p14="http://schemas.microsoft.com/office/powerpoint/2010/main" val="231497314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 and Single Column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8A26F34-5333-EAF9-C3B2-103B400E8BDE}"/>
              </a:ext>
            </a:extLst>
          </p:cNvPr>
          <p:cNvSpPr/>
          <p:nvPr userDrawn="1"/>
        </p:nvSpPr>
        <p:spPr>
          <a:xfrm flipH="1">
            <a:off x="0" y="0"/>
            <a:ext cx="4302177" cy="6858000"/>
          </a:xfrm>
          <a:prstGeom prst="rect">
            <a:avLst/>
          </a:prstGeom>
          <a:solidFill>
            <a:srgbClr val="1C1C2A">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a:lnSpc>
                <a:spcPct val="100000"/>
              </a:lnSpc>
              <a:spcBef>
                <a:spcPts val="0"/>
              </a:spcBef>
              <a:spcAft>
                <a:spcPts val="0"/>
              </a:spcAft>
              <a:buClr>
                <a:srgbClr val="000000"/>
              </a:buClr>
              <a:buFont typeface="Arial"/>
            </a:pPr>
            <a:endParaRPr lang="en-US" sz="1400" b="0" i="0" u="none" strike="noStrike" cap="none">
              <a:sym typeface="Arial"/>
            </a:endParaRPr>
          </a:p>
        </p:txBody>
      </p:sp>
      <p:sp>
        <p:nvSpPr>
          <p:cNvPr id="2" name="Title 1">
            <a:extLst>
              <a:ext uri="{FF2B5EF4-FFF2-40B4-BE49-F238E27FC236}">
                <a16:creationId xmlns:a16="http://schemas.microsoft.com/office/drawing/2014/main" id="{F9F59CCB-83B9-17E8-586E-8607306DE61D}"/>
              </a:ext>
            </a:extLst>
          </p:cNvPr>
          <p:cNvSpPr>
            <a:spLocks noGrp="1"/>
          </p:cNvSpPr>
          <p:nvPr>
            <p:ph type="title"/>
          </p:nvPr>
        </p:nvSpPr>
        <p:spPr>
          <a:xfrm>
            <a:off x="531525" y="2109866"/>
            <a:ext cx="3239125" cy="2638268"/>
          </a:xfrm>
        </p:spPr>
        <p:txBody>
          <a:bodyPr>
            <a:normAutofit/>
          </a:bodyPr>
          <a:lstStyle>
            <a:lvl1pPr algn="ctr" defTabSz="914400" rtl="0" eaLnBrk="1" latinLnBrk="0" hangingPunct="1">
              <a:lnSpc>
                <a:spcPct val="10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5126636" y="794479"/>
            <a:ext cx="6227163" cy="538248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417471532"/>
      </p:ext>
    </p:extLst>
  </p:cSld>
  <p:clrMapOvr>
    <a:masterClrMapping/>
  </p:clrMapOvr>
  <p:transition spd="slow">
    <p:push dir="u"/>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itle and Single Column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67B83FA-2CD5-F995-89FE-0CC8F2A652DC}"/>
              </a:ext>
            </a:extLst>
          </p:cNvPr>
          <p:cNvSpPr/>
          <p:nvPr userDrawn="1"/>
        </p:nvSpPr>
        <p:spPr>
          <a:xfrm flipH="1">
            <a:off x="-1" y="0"/>
            <a:ext cx="6096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a:lnSpc>
                <a:spcPct val="100000"/>
              </a:lnSpc>
              <a:spcBef>
                <a:spcPts val="0"/>
              </a:spcBef>
              <a:spcAft>
                <a:spcPts val="0"/>
              </a:spcAft>
              <a:buClr>
                <a:srgbClr val="000000"/>
              </a:buClr>
              <a:buFont typeface="Arial"/>
            </a:pPr>
            <a:endParaRPr lang="en-US" sz="1400" b="0" i="0" u="none" strike="noStrike" cap="none">
              <a:sym typeface="Arial"/>
            </a:endParaRPr>
          </a:p>
        </p:txBody>
      </p:sp>
      <p:sp>
        <p:nvSpPr>
          <p:cNvPr id="2" name="Title 1">
            <a:extLst>
              <a:ext uri="{FF2B5EF4-FFF2-40B4-BE49-F238E27FC236}">
                <a16:creationId xmlns:a16="http://schemas.microsoft.com/office/drawing/2014/main" id="{F9F59CCB-83B9-17E8-586E-8607306DE61D}"/>
              </a:ext>
            </a:extLst>
          </p:cNvPr>
          <p:cNvSpPr>
            <a:spLocks noGrp="1"/>
          </p:cNvSpPr>
          <p:nvPr>
            <p:ph type="title" hasCustomPrompt="1"/>
          </p:nvPr>
        </p:nvSpPr>
        <p:spPr>
          <a:xfrm>
            <a:off x="838200" y="1955150"/>
            <a:ext cx="4498298" cy="2947700"/>
          </a:xfrm>
        </p:spPr>
        <p:txBody>
          <a:bodyPr>
            <a:normAutofit/>
          </a:bodyPr>
          <a:lstStyle>
            <a:lvl1pPr algn="ctr" defTabSz="914400" rtl="0" eaLnBrk="1" latinLnBrk="0" hangingPunct="1">
              <a:lnSpc>
                <a:spcPct val="100000"/>
              </a:lnSpc>
              <a:spcBef>
                <a:spcPct val="0"/>
              </a:spcBef>
              <a:buNone/>
              <a:defRPr lang="en-US" sz="2800" b="1" i="0" kern="1200" baseline="0" dirty="0">
                <a:solidFill>
                  <a:schemeClr val="bg1"/>
                </a:solidFill>
                <a:latin typeface="Playfair Display Black" pitchFamily="2" charset="77"/>
                <a:ea typeface="+mj-ea"/>
                <a:cs typeface="+mj-cs"/>
              </a:defRPr>
            </a:lvl1pPr>
          </a:lstStyle>
          <a:p>
            <a:r>
              <a:rPr lang="en-GB"/>
              <a:t>Title goes here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6790543" y="749508"/>
            <a:ext cx="4781863" cy="5427455"/>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85203984"/>
      </p:ext>
    </p:extLst>
  </p:cSld>
  <p:clrMapOvr>
    <a:overrideClrMapping bg1="lt1" tx1="dk1" bg2="lt2" tx2="dk2" accent1="accent1" accent2="accent2" accent3="accent3" accent4="accent4" accent5="accent5" accent6="accent6" hlink="hlink" folHlink="folHlink"/>
  </p:clrMapOvr>
  <p:transition spd="slow">
    <p:push dir="u"/>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itle and Double Column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0279A94-C69A-43F9-8E03-E4E75E598CFD}"/>
              </a:ext>
            </a:extLst>
          </p:cNvPr>
          <p:cNvSpPr/>
          <p:nvPr userDrawn="1"/>
        </p:nvSpPr>
        <p:spPr>
          <a:xfrm>
            <a:off x="0" y="0"/>
            <a:ext cx="12192000" cy="1195754"/>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F59CCB-83B9-17E8-586E-8607306DE61D}"/>
              </a:ext>
            </a:extLst>
          </p:cNvPr>
          <p:cNvSpPr>
            <a:spLocks noGrp="1"/>
          </p:cNvSpPr>
          <p:nvPr>
            <p:ph type="title"/>
          </p:nvPr>
        </p:nvSpPr>
        <p:spPr/>
        <p:txBody>
          <a:bodyPr>
            <a:normAutofit/>
          </a:bodyPr>
          <a:lstStyle>
            <a:lvl1pPr algn="ctr" defTabSz="914400" rtl="0" eaLnBrk="1" latinLnBrk="0" hangingPunct="1">
              <a:lnSpc>
                <a:spcPct val="10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838200" y="1825625"/>
            <a:ext cx="4897582"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ext Placeholder 2">
            <a:extLst>
              <a:ext uri="{FF2B5EF4-FFF2-40B4-BE49-F238E27FC236}">
                <a16:creationId xmlns:a16="http://schemas.microsoft.com/office/drawing/2014/main" id="{64EE41DA-3F66-59FB-36AC-82C7B6C31B9F}"/>
              </a:ext>
            </a:extLst>
          </p:cNvPr>
          <p:cNvSpPr>
            <a:spLocks noGrp="1"/>
          </p:cNvSpPr>
          <p:nvPr>
            <p:ph idx="10"/>
          </p:nvPr>
        </p:nvSpPr>
        <p:spPr>
          <a:xfrm>
            <a:off x="6456218" y="1825625"/>
            <a:ext cx="4897582"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5" name="Straight Connector 4">
            <a:extLst>
              <a:ext uri="{FF2B5EF4-FFF2-40B4-BE49-F238E27FC236}">
                <a16:creationId xmlns:a16="http://schemas.microsoft.com/office/drawing/2014/main" id="{42686399-894F-E025-9C24-1F307B5567D7}"/>
              </a:ext>
            </a:extLst>
          </p:cNvPr>
          <p:cNvCxnSpPr/>
          <p:nvPr userDrawn="1"/>
        </p:nvCxnSpPr>
        <p:spPr>
          <a:xfrm>
            <a:off x="6096000" y="1634836"/>
            <a:ext cx="0" cy="4738255"/>
          </a:xfrm>
          <a:prstGeom prst="line">
            <a:avLst/>
          </a:prstGeom>
          <a:ln w="12700">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88492185"/>
      </p:ext>
    </p:extLst>
  </p:cSld>
  <p:clrMapOvr>
    <a:masterClrMapping/>
  </p:clrMapOvr>
  <p:transition spd="slow">
    <p:push dir="u"/>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itle and Double Column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60D8D63-66CA-B658-1CAC-BCB6C6F6109D}"/>
              </a:ext>
            </a:extLst>
          </p:cNvPr>
          <p:cNvSpPr/>
          <p:nvPr userDrawn="1"/>
        </p:nvSpPr>
        <p:spPr>
          <a:xfrm>
            <a:off x="6096000" y="0"/>
            <a:ext cx="6096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F59CCB-83B9-17E8-586E-8607306DE61D}"/>
              </a:ext>
            </a:extLst>
          </p:cNvPr>
          <p:cNvSpPr>
            <a:spLocks noGrp="1"/>
          </p:cNvSpPr>
          <p:nvPr>
            <p:ph type="title"/>
          </p:nvPr>
        </p:nvSpPr>
        <p:spPr>
          <a:xfrm>
            <a:off x="599209" y="597877"/>
            <a:ext cx="2968450" cy="736844"/>
          </a:xfrm>
        </p:spPr>
        <p:txBody>
          <a:bodyPr>
            <a:noAutofit/>
          </a:bodyPr>
          <a:lstStyle>
            <a:lvl1pPr algn="l" defTabSz="914400" rtl="0" eaLnBrk="1" latinLnBrk="0" hangingPunct="1">
              <a:lnSpc>
                <a:spcPct val="10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599209" y="1944413"/>
            <a:ext cx="4897582"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ext Placeholder 2">
            <a:extLst>
              <a:ext uri="{FF2B5EF4-FFF2-40B4-BE49-F238E27FC236}">
                <a16:creationId xmlns:a16="http://schemas.microsoft.com/office/drawing/2014/main" id="{64EE41DA-3F66-59FB-36AC-82C7B6C31B9F}"/>
              </a:ext>
            </a:extLst>
          </p:cNvPr>
          <p:cNvSpPr>
            <a:spLocks noGrp="1"/>
          </p:cNvSpPr>
          <p:nvPr>
            <p:ph idx="10"/>
          </p:nvPr>
        </p:nvSpPr>
        <p:spPr>
          <a:xfrm>
            <a:off x="6456218" y="1034321"/>
            <a:ext cx="4897582" cy="526143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ext Placeholder 11">
            <a:extLst>
              <a:ext uri="{FF2B5EF4-FFF2-40B4-BE49-F238E27FC236}">
                <a16:creationId xmlns:a16="http://schemas.microsoft.com/office/drawing/2014/main" id="{B23C572F-1114-F1E0-6E9B-370792CF9D4C}"/>
              </a:ext>
            </a:extLst>
          </p:cNvPr>
          <p:cNvSpPr>
            <a:spLocks noGrp="1"/>
          </p:cNvSpPr>
          <p:nvPr>
            <p:ph type="body" sz="quarter" idx="12" hasCustomPrompt="1"/>
          </p:nvPr>
        </p:nvSpPr>
        <p:spPr>
          <a:xfrm>
            <a:off x="6456218" y="504029"/>
            <a:ext cx="1324402" cy="286232"/>
          </a:xfrm>
          <a:solidFill>
            <a:schemeClr val="accent1"/>
          </a:solidFill>
        </p:spPr>
        <p:txBody>
          <a:bodyPr wrap="none" rtlCol="0">
            <a:spAutoFit/>
          </a:bodyPr>
          <a:lstStyle>
            <a:lvl1pPr marL="0" indent="0">
              <a:buNone/>
              <a:defRPr lang="en-GB" sz="1400" b="1" spc="300" dirty="0" smtClean="0"/>
            </a:lvl1pPr>
          </a:lstStyle>
          <a:p>
            <a:pPr marL="0" lvl="0"/>
            <a:r>
              <a:rPr lang="en-GB"/>
              <a:t>SUBTITLE</a:t>
            </a:r>
          </a:p>
        </p:txBody>
      </p:sp>
    </p:spTree>
    <p:extLst>
      <p:ext uri="{BB962C8B-B14F-4D97-AF65-F5344CB8AC3E}">
        <p14:creationId xmlns:p14="http://schemas.microsoft.com/office/powerpoint/2010/main" val="3883253834"/>
      </p:ext>
    </p:extLst>
  </p:cSld>
  <p:clrMapOvr>
    <a:masterClrMapping/>
  </p:clrMapOvr>
  <p:transition spd="slow">
    <p:push dir="u"/>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60D8D63-66CA-B658-1CAC-BCB6C6F6109D}"/>
              </a:ext>
            </a:extLst>
          </p:cNvPr>
          <p:cNvSpPr/>
          <p:nvPr userDrawn="1"/>
        </p:nvSpPr>
        <p:spPr>
          <a:xfrm>
            <a:off x="6096000" y="0"/>
            <a:ext cx="6096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F59CCB-83B9-17E8-586E-8607306DE61D}"/>
              </a:ext>
            </a:extLst>
          </p:cNvPr>
          <p:cNvSpPr>
            <a:spLocks noGrp="1"/>
          </p:cNvSpPr>
          <p:nvPr>
            <p:ph type="title"/>
          </p:nvPr>
        </p:nvSpPr>
        <p:spPr>
          <a:xfrm>
            <a:off x="599209" y="597877"/>
            <a:ext cx="2968450" cy="736844"/>
          </a:xfrm>
        </p:spPr>
        <p:txBody>
          <a:bodyPr>
            <a:noAutofit/>
          </a:bodyPr>
          <a:lstStyle>
            <a:lvl1pPr algn="l" defTabSz="914400" rtl="0" eaLnBrk="1" latinLnBrk="0" hangingPunct="1">
              <a:lnSpc>
                <a:spcPct val="10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599209" y="1944413"/>
            <a:ext cx="4897582"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ext Placeholder 2">
            <a:extLst>
              <a:ext uri="{FF2B5EF4-FFF2-40B4-BE49-F238E27FC236}">
                <a16:creationId xmlns:a16="http://schemas.microsoft.com/office/drawing/2014/main" id="{64EE41DA-3F66-59FB-36AC-82C7B6C31B9F}"/>
              </a:ext>
            </a:extLst>
          </p:cNvPr>
          <p:cNvSpPr>
            <a:spLocks noGrp="1"/>
          </p:cNvSpPr>
          <p:nvPr>
            <p:ph idx="10"/>
          </p:nvPr>
        </p:nvSpPr>
        <p:spPr>
          <a:xfrm>
            <a:off x="6456218" y="1791221"/>
            <a:ext cx="5318248" cy="4504529"/>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ext Placeholder 11">
            <a:extLst>
              <a:ext uri="{FF2B5EF4-FFF2-40B4-BE49-F238E27FC236}">
                <a16:creationId xmlns:a16="http://schemas.microsoft.com/office/drawing/2014/main" id="{B23C572F-1114-F1E0-6E9B-370792CF9D4C}"/>
              </a:ext>
            </a:extLst>
          </p:cNvPr>
          <p:cNvSpPr>
            <a:spLocks noGrp="1"/>
          </p:cNvSpPr>
          <p:nvPr>
            <p:ph type="body" sz="quarter" idx="12" hasCustomPrompt="1"/>
          </p:nvPr>
        </p:nvSpPr>
        <p:spPr>
          <a:xfrm>
            <a:off x="6456218" y="504029"/>
            <a:ext cx="2592376" cy="286232"/>
          </a:xfrm>
          <a:solidFill>
            <a:schemeClr val="accent1"/>
          </a:solidFill>
        </p:spPr>
        <p:txBody>
          <a:bodyPr wrap="none" rtlCol="0">
            <a:spAutoFit/>
          </a:bodyPr>
          <a:lstStyle>
            <a:lvl1pPr marL="0" indent="0">
              <a:buNone/>
              <a:defRPr lang="en-GB" sz="1400" b="1" spc="300" dirty="0" smtClean="0"/>
            </a:lvl1pPr>
          </a:lstStyle>
          <a:p>
            <a:pPr marL="0" lvl="0"/>
            <a:r>
              <a:rPr lang="en-GB"/>
              <a:t>CHART/IMAGE TITLE</a:t>
            </a:r>
          </a:p>
        </p:txBody>
      </p:sp>
      <p:sp>
        <p:nvSpPr>
          <p:cNvPr id="7" name="Text Placeholder 6">
            <a:extLst>
              <a:ext uri="{FF2B5EF4-FFF2-40B4-BE49-F238E27FC236}">
                <a16:creationId xmlns:a16="http://schemas.microsoft.com/office/drawing/2014/main" id="{FB14B82B-F262-B42D-F5D3-9D8B4B104A65}"/>
              </a:ext>
            </a:extLst>
          </p:cNvPr>
          <p:cNvSpPr>
            <a:spLocks noGrp="1"/>
          </p:cNvSpPr>
          <p:nvPr>
            <p:ph type="body" sz="quarter" idx="13"/>
          </p:nvPr>
        </p:nvSpPr>
        <p:spPr>
          <a:xfrm>
            <a:off x="6456219" y="1001713"/>
            <a:ext cx="5318247" cy="514350"/>
          </a:xfrm>
        </p:spPr>
        <p:txBody>
          <a:bodyPr>
            <a:noAutofit/>
          </a:bodyPr>
          <a:lstStyle>
            <a:lvl1pPr marL="0" indent="0">
              <a:buNone/>
              <a:defRPr sz="1200"/>
            </a:lvl1pPr>
            <a:lvl2pPr>
              <a:defRPr sz="1200"/>
            </a:lvl2pPr>
            <a:lvl3pPr>
              <a:defRPr sz="1200"/>
            </a:lvl3pPr>
            <a:lvl4pPr>
              <a:defRPr sz="1200"/>
            </a:lvl4pPr>
            <a:lvl5pPr>
              <a:defRPr sz="1200"/>
            </a:lvl5pPr>
          </a:lstStyle>
          <a:p>
            <a:pPr lvl="0"/>
            <a:r>
              <a:rPr lang="en-GB"/>
              <a:t>Click to edit Master text styles</a:t>
            </a:r>
            <a:endParaRPr lang="en-US"/>
          </a:p>
        </p:txBody>
      </p:sp>
    </p:spTree>
    <p:extLst>
      <p:ext uri="{BB962C8B-B14F-4D97-AF65-F5344CB8AC3E}">
        <p14:creationId xmlns:p14="http://schemas.microsoft.com/office/powerpoint/2010/main" val="3563274687"/>
      </p:ext>
    </p:extLst>
  </p:cSld>
  <p:clrMapOvr>
    <a:masterClrMapping/>
  </p:clrMapOvr>
  <p:transition spd="slow">
    <p:push dir="u"/>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Cards (1)">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6EAAFE-2967-40ED-7591-5AB167BAA909}"/>
              </a:ext>
            </a:extLst>
          </p:cNvPr>
          <p:cNvSpPr/>
          <p:nvPr userDrawn="1"/>
        </p:nvSpPr>
        <p:spPr>
          <a:xfrm>
            <a:off x="0" y="0"/>
            <a:ext cx="12192000" cy="1195754"/>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D3EAB4-8F43-93F5-D469-DDA52A6C5281}"/>
              </a:ext>
            </a:extLst>
          </p:cNvPr>
          <p:cNvSpPr>
            <a:spLocks noGrp="1"/>
          </p:cNvSpPr>
          <p:nvPr>
            <p:ph type="title"/>
          </p:nvPr>
        </p:nvSpPr>
        <p:spPr/>
        <p:txBody>
          <a:bodyPr>
            <a:normAutofit/>
          </a:bodyPr>
          <a:lstStyle>
            <a:lvl1pPr algn="ctr" defTabSz="914400" rtl="0" eaLnBrk="1" latinLnBrk="0" hangingPunct="1">
              <a:lnSpc>
                <a:spcPct val="10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Content Placeholder 5">
            <a:extLst>
              <a:ext uri="{FF2B5EF4-FFF2-40B4-BE49-F238E27FC236}">
                <a16:creationId xmlns:a16="http://schemas.microsoft.com/office/drawing/2014/main" id="{5D153EE1-8D13-4C4C-C95A-ED942D2CF8EE}"/>
              </a:ext>
            </a:extLst>
          </p:cNvPr>
          <p:cNvSpPr>
            <a:spLocks noGrp="1"/>
          </p:cNvSpPr>
          <p:nvPr>
            <p:ph sz="quarter" idx="10"/>
          </p:nvPr>
        </p:nvSpPr>
        <p:spPr>
          <a:xfrm>
            <a:off x="769468" y="2731721"/>
            <a:ext cx="1940169" cy="3294063"/>
          </a:xfrm>
          <a:ln>
            <a:solidFill>
              <a:schemeClr val="accent6"/>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0" name="Content Placeholder 5">
            <a:extLst>
              <a:ext uri="{FF2B5EF4-FFF2-40B4-BE49-F238E27FC236}">
                <a16:creationId xmlns:a16="http://schemas.microsoft.com/office/drawing/2014/main" id="{148ECB8C-374E-AA81-A937-E360703F5A19}"/>
              </a:ext>
            </a:extLst>
          </p:cNvPr>
          <p:cNvSpPr>
            <a:spLocks noGrp="1"/>
          </p:cNvSpPr>
          <p:nvPr>
            <p:ph sz="quarter" idx="11"/>
          </p:nvPr>
        </p:nvSpPr>
        <p:spPr>
          <a:xfrm>
            <a:off x="2938237" y="2731721"/>
            <a:ext cx="1940169" cy="3294063"/>
          </a:xfrm>
          <a:ln>
            <a:solidFill>
              <a:schemeClr val="accent6"/>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1" name="Content Placeholder 5">
            <a:extLst>
              <a:ext uri="{FF2B5EF4-FFF2-40B4-BE49-F238E27FC236}">
                <a16:creationId xmlns:a16="http://schemas.microsoft.com/office/drawing/2014/main" id="{505B1693-20A9-0E47-F38E-BB8AC825C1A6}"/>
              </a:ext>
            </a:extLst>
          </p:cNvPr>
          <p:cNvSpPr>
            <a:spLocks noGrp="1"/>
          </p:cNvSpPr>
          <p:nvPr>
            <p:ph sz="quarter" idx="12"/>
          </p:nvPr>
        </p:nvSpPr>
        <p:spPr>
          <a:xfrm>
            <a:off x="5107006" y="2731721"/>
            <a:ext cx="1940169" cy="3294063"/>
          </a:xfrm>
          <a:ln>
            <a:solidFill>
              <a:schemeClr val="accent6"/>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2" name="Content Placeholder 5">
            <a:extLst>
              <a:ext uri="{FF2B5EF4-FFF2-40B4-BE49-F238E27FC236}">
                <a16:creationId xmlns:a16="http://schemas.microsoft.com/office/drawing/2014/main" id="{E7219F50-43CF-2222-81E5-6D90295DD88D}"/>
              </a:ext>
            </a:extLst>
          </p:cNvPr>
          <p:cNvSpPr>
            <a:spLocks noGrp="1"/>
          </p:cNvSpPr>
          <p:nvPr>
            <p:ph sz="quarter" idx="13"/>
          </p:nvPr>
        </p:nvSpPr>
        <p:spPr>
          <a:xfrm>
            <a:off x="7275775" y="2731721"/>
            <a:ext cx="1940169" cy="3294063"/>
          </a:xfrm>
          <a:ln>
            <a:solidFill>
              <a:schemeClr val="accent6"/>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3" name="Content Placeholder 5">
            <a:extLst>
              <a:ext uri="{FF2B5EF4-FFF2-40B4-BE49-F238E27FC236}">
                <a16:creationId xmlns:a16="http://schemas.microsoft.com/office/drawing/2014/main" id="{BDC33F88-CCFB-40BC-129B-6D9B539904DD}"/>
              </a:ext>
            </a:extLst>
          </p:cNvPr>
          <p:cNvSpPr>
            <a:spLocks noGrp="1"/>
          </p:cNvSpPr>
          <p:nvPr>
            <p:ph sz="quarter" idx="14"/>
          </p:nvPr>
        </p:nvSpPr>
        <p:spPr>
          <a:xfrm>
            <a:off x="9444544" y="2731720"/>
            <a:ext cx="1940169" cy="3294063"/>
          </a:xfrm>
          <a:ln>
            <a:solidFill>
              <a:schemeClr val="accent6"/>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4" name="Content Placeholder 5">
            <a:extLst>
              <a:ext uri="{FF2B5EF4-FFF2-40B4-BE49-F238E27FC236}">
                <a16:creationId xmlns:a16="http://schemas.microsoft.com/office/drawing/2014/main" id="{82C2B56F-0264-F189-61E9-1839A46AACA0}"/>
              </a:ext>
            </a:extLst>
          </p:cNvPr>
          <p:cNvSpPr>
            <a:spLocks noGrp="1"/>
          </p:cNvSpPr>
          <p:nvPr>
            <p:ph sz="quarter" idx="15"/>
          </p:nvPr>
        </p:nvSpPr>
        <p:spPr>
          <a:xfrm>
            <a:off x="832339" y="1313230"/>
            <a:ext cx="10515600" cy="736844"/>
          </a:xfrm>
        </p:spPr>
        <p:txBody>
          <a:bodyPr>
            <a:noAutofit/>
          </a:bodyPr>
          <a:lstStyle>
            <a:lvl1pPr marL="0" indent="0" algn="ctr">
              <a:buNone/>
              <a:defRPr sz="1200"/>
            </a:lvl1pPr>
            <a:lvl2pPr>
              <a:defRPr sz="1200"/>
            </a:lvl2pPr>
            <a:lvl3pPr>
              <a:defRPr sz="1200"/>
            </a:lvl3pPr>
            <a:lvl4pPr>
              <a:defRPr sz="1200"/>
            </a:lvl4pPr>
            <a:lvl5pPr>
              <a:defRPr sz="1200"/>
            </a:lvl5pPr>
          </a:lstStyle>
          <a:p>
            <a:pPr lvl="0"/>
            <a:r>
              <a:rPr lang="en-GB"/>
              <a:t>Click to edit Master text styles</a:t>
            </a:r>
            <a:endParaRPr lang="en-US"/>
          </a:p>
        </p:txBody>
      </p:sp>
    </p:spTree>
    <p:extLst>
      <p:ext uri="{BB962C8B-B14F-4D97-AF65-F5344CB8AC3E}">
        <p14:creationId xmlns:p14="http://schemas.microsoft.com/office/powerpoint/2010/main" val="1767306863"/>
      </p:ext>
    </p:extLst>
  </p:cSld>
  <p:clrMapOvr>
    <a:masterClrMapping/>
  </p:clrMapOvr>
  <p:transition spd="slow">
    <p:push dir="u"/>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Cards with icons (1)">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6EAAFE-2967-40ED-7591-5AB167BAA909}"/>
              </a:ext>
            </a:extLst>
          </p:cNvPr>
          <p:cNvSpPr/>
          <p:nvPr userDrawn="1"/>
        </p:nvSpPr>
        <p:spPr>
          <a:xfrm>
            <a:off x="0" y="0"/>
            <a:ext cx="12192000" cy="1195754"/>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D3EAB4-8F43-93F5-D469-DDA52A6C5281}"/>
              </a:ext>
            </a:extLst>
          </p:cNvPr>
          <p:cNvSpPr>
            <a:spLocks noGrp="1"/>
          </p:cNvSpPr>
          <p:nvPr>
            <p:ph type="title"/>
          </p:nvPr>
        </p:nvSpPr>
        <p:spPr/>
        <p:txBody>
          <a:bodyPr>
            <a:normAutofit/>
          </a:bodyPr>
          <a:lstStyle>
            <a:lvl1pPr algn="ctr" defTabSz="914400" rtl="0" eaLnBrk="1" latinLnBrk="0" hangingPunct="1">
              <a:lnSpc>
                <a:spcPct val="10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14" name="Content Placeholder 5">
            <a:extLst>
              <a:ext uri="{FF2B5EF4-FFF2-40B4-BE49-F238E27FC236}">
                <a16:creationId xmlns:a16="http://schemas.microsoft.com/office/drawing/2014/main" id="{82C2B56F-0264-F189-61E9-1839A46AACA0}"/>
              </a:ext>
            </a:extLst>
          </p:cNvPr>
          <p:cNvSpPr>
            <a:spLocks noGrp="1"/>
          </p:cNvSpPr>
          <p:nvPr>
            <p:ph sz="quarter" idx="15"/>
          </p:nvPr>
        </p:nvSpPr>
        <p:spPr>
          <a:xfrm>
            <a:off x="832339" y="1313230"/>
            <a:ext cx="10515600" cy="503847"/>
          </a:xfrm>
        </p:spPr>
        <p:txBody>
          <a:bodyPr>
            <a:noAutofit/>
          </a:bodyPr>
          <a:lstStyle>
            <a:lvl1pPr marL="0" indent="0" algn="ctr">
              <a:buNone/>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3" name="Oval 2">
            <a:extLst>
              <a:ext uri="{FF2B5EF4-FFF2-40B4-BE49-F238E27FC236}">
                <a16:creationId xmlns:a16="http://schemas.microsoft.com/office/drawing/2014/main" id="{EE227378-E5F7-F46C-5089-FAC5D8568E7C}"/>
              </a:ext>
            </a:extLst>
          </p:cNvPr>
          <p:cNvSpPr/>
          <p:nvPr userDrawn="1"/>
        </p:nvSpPr>
        <p:spPr>
          <a:xfrm>
            <a:off x="1212013" y="2368199"/>
            <a:ext cx="1055077" cy="1055077"/>
          </a:xfrm>
          <a:prstGeom prst="ellipse">
            <a:avLst/>
          </a:prstGeom>
          <a:solidFill>
            <a:schemeClr val="bg1"/>
          </a:solidFill>
          <a:ln>
            <a:solidFill>
              <a:schemeClr val="accent6"/>
            </a:solidFill>
          </a:ln>
          <a:effectLst/>
        </p:spPr>
        <p:txBody>
          <a:bodyPr vert="horz" lIns="91440" tIns="45720" rIns="91440" bIns="45720" rtlCol="0" anchor="ctr">
            <a:noAutofit/>
          </a:bodyPr>
          <a:lstStyle/>
          <a:p>
            <a:pPr marL="228600" lvl="0" indent="-228600">
              <a:lnSpc>
                <a:spcPct val="90000"/>
              </a:lnSpc>
              <a:spcBef>
                <a:spcPts val="1000"/>
              </a:spcBef>
              <a:buFont typeface="Arial" panose="020B0604020202020204" pitchFamily="34" charset="0"/>
              <a:buChar char="•"/>
            </a:pPr>
            <a:endParaRPr lang="en-US" sz="1200" baseline="0">
              <a:solidFill>
                <a:schemeClr val="tx1"/>
              </a:solidFill>
              <a:latin typeface="Manrope" pitchFamily="2" charset="0"/>
            </a:endParaRPr>
          </a:p>
        </p:txBody>
      </p:sp>
      <p:sp>
        <p:nvSpPr>
          <p:cNvPr id="4" name="Oval 3">
            <a:extLst>
              <a:ext uri="{FF2B5EF4-FFF2-40B4-BE49-F238E27FC236}">
                <a16:creationId xmlns:a16="http://schemas.microsoft.com/office/drawing/2014/main" id="{A0FA4B6E-0038-28ED-8935-135AFA4CE8A9}"/>
              </a:ext>
            </a:extLst>
          </p:cNvPr>
          <p:cNvSpPr/>
          <p:nvPr userDrawn="1"/>
        </p:nvSpPr>
        <p:spPr>
          <a:xfrm>
            <a:off x="7718320" y="2368199"/>
            <a:ext cx="1055077" cy="1055077"/>
          </a:xfrm>
          <a:prstGeom prst="ellipse">
            <a:avLst/>
          </a:prstGeom>
          <a:solidFill>
            <a:schemeClr val="bg1"/>
          </a:solidFill>
          <a:ln>
            <a:solidFill>
              <a:schemeClr val="accent6"/>
            </a:solidFill>
          </a:ln>
          <a:effectLst/>
        </p:spPr>
        <p:txBody>
          <a:bodyPr vert="horz" lIns="91440" tIns="45720" rIns="91440" bIns="45720" rtlCol="0" anchor="ctr">
            <a:noAutofit/>
          </a:bodyPr>
          <a:lstStyle/>
          <a:p>
            <a:pPr marL="228600" lvl="0" indent="-228600">
              <a:lnSpc>
                <a:spcPct val="90000"/>
              </a:lnSpc>
              <a:spcBef>
                <a:spcPts val="1000"/>
              </a:spcBef>
              <a:buFont typeface="Arial" panose="020B0604020202020204" pitchFamily="34" charset="0"/>
              <a:buChar char="•"/>
            </a:pPr>
            <a:endParaRPr lang="en-US" sz="1200" baseline="0">
              <a:solidFill>
                <a:schemeClr val="tx1"/>
              </a:solidFill>
              <a:latin typeface="Manrope" pitchFamily="2" charset="0"/>
            </a:endParaRPr>
          </a:p>
        </p:txBody>
      </p:sp>
      <p:sp>
        <p:nvSpPr>
          <p:cNvPr id="5" name="Oval 4">
            <a:extLst>
              <a:ext uri="{FF2B5EF4-FFF2-40B4-BE49-F238E27FC236}">
                <a16:creationId xmlns:a16="http://schemas.microsoft.com/office/drawing/2014/main" id="{54550CAB-8324-28E9-70B4-BA00A99A3235}"/>
              </a:ext>
            </a:extLst>
          </p:cNvPr>
          <p:cNvSpPr/>
          <p:nvPr userDrawn="1"/>
        </p:nvSpPr>
        <p:spPr>
          <a:xfrm>
            <a:off x="3380782" y="2368199"/>
            <a:ext cx="1055077" cy="1055077"/>
          </a:xfrm>
          <a:prstGeom prst="ellipse">
            <a:avLst/>
          </a:prstGeom>
          <a:solidFill>
            <a:schemeClr val="bg1"/>
          </a:solidFill>
          <a:ln>
            <a:solidFill>
              <a:schemeClr val="accent6"/>
            </a:solidFill>
          </a:ln>
          <a:effectLst/>
        </p:spPr>
        <p:txBody>
          <a:bodyPr vert="horz" lIns="91440" tIns="45720" rIns="91440" bIns="45720" rtlCol="0" anchor="ctr">
            <a:noAutofit/>
          </a:bodyPr>
          <a:lstStyle/>
          <a:p>
            <a:pPr marL="228600" lvl="0" indent="-228600">
              <a:lnSpc>
                <a:spcPct val="90000"/>
              </a:lnSpc>
              <a:spcBef>
                <a:spcPts val="1000"/>
              </a:spcBef>
              <a:buFont typeface="Arial" panose="020B0604020202020204" pitchFamily="34" charset="0"/>
              <a:buChar char="•"/>
            </a:pPr>
            <a:endParaRPr lang="en-US" sz="1200" baseline="0">
              <a:solidFill>
                <a:schemeClr val="tx1"/>
              </a:solidFill>
              <a:latin typeface="Manrope" pitchFamily="2" charset="0"/>
            </a:endParaRPr>
          </a:p>
        </p:txBody>
      </p:sp>
      <p:sp>
        <p:nvSpPr>
          <p:cNvPr id="7" name="Oval 6">
            <a:extLst>
              <a:ext uri="{FF2B5EF4-FFF2-40B4-BE49-F238E27FC236}">
                <a16:creationId xmlns:a16="http://schemas.microsoft.com/office/drawing/2014/main" id="{93DA1F57-B025-EBB0-B2C6-805D0560752D}"/>
              </a:ext>
            </a:extLst>
          </p:cNvPr>
          <p:cNvSpPr/>
          <p:nvPr userDrawn="1"/>
        </p:nvSpPr>
        <p:spPr>
          <a:xfrm>
            <a:off x="5549551" y="2368199"/>
            <a:ext cx="1055077" cy="1055077"/>
          </a:xfrm>
          <a:prstGeom prst="ellipse">
            <a:avLst/>
          </a:prstGeom>
          <a:solidFill>
            <a:schemeClr val="bg1"/>
          </a:solidFill>
          <a:ln>
            <a:solidFill>
              <a:schemeClr val="accent6"/>
            </a:solidFill>
          </a:ln>
          <a:effectLst/>
        </p:spPr>
        <p:txBody>
          <a:bodyPr vert="horz" lIns="91440" tIns="45720" rIns="91440" bIns="45720" rtlCol="0" anchor="ctr">
            <a:noAutofit/>
          </a:bodyPr>
          <a:lstStyle/>
          <a:p>
            <a:pPr marL="228600" lvl="0" indent="-228600">
              <a:lnSpc>
                <a:spcPct val="90000"/>
              </a:lnSpc>
              <a:spcBef>
                <a:spcPts val="1000"/>
              </a:spcBef>
              <a:buFont typeface="Arial" panose="020B0604020202020204" pitchFamily="34" charset="0"/>
              <a:buChar char="•"/>
            </a:pPr>
            <a:endParaRPr lang="en-US" sz="1200" baseline="0">
              <a:solidFill>
                <a:schemeClr val="tx1"/>
              </a:solidFill>
              <a:latin typeface="Manrope" pitchFamily="2" charset="0"/>
            </a:endParaRPr>
          </a:p>
        </p:txBody>
      </p:sp>
      <p:sp>
        <p:nvSpPr>
          <p:cNvPr id="8" name="Oval 7">
            <a:extLst>
              <a:ext uri="{FF2B5EF4-FFF2-40B4-BE49-F238E27FC236}">
                <a16:creationId xmlns:a16="http://schemas.microsoft.com/office/drawing/2014/main" id="{6230CF9E-31AF-DD4A-3F71-D023F3D652CB}"/>
              </a:ext>
            </a:extLst>
          </p:cNvPr>
          <p:cNvSpPr/>
          <p:nvPr userDrawn="1"/>
        </p:nvSpPr>
        <p:spPr>
          <a:xfrm>
            <a:off x="9887089" y="2368199"/>
            <a:ext cx="1055077" cy="1055077"/>
          </a:xfrm>
          <a:prstGeom prst="ellipse">
            <a:avLst/>
          </a:prstGeom>
          <a:solidFill>
            <a:schemeClr val="bg1"/>
          </a:solidFill>
          <a:ln>
            <a:solidFill>
              <a:schemeClr val="accent6"/>
            </a:solidFill>
          </a:ln>
          <a:effectLst/>
        </p:spPr>
        <p:txBody>
          <a:bodyPr vert="horz" lIns="91440" tIns="45720" rIns="91440" bIns="45720" rtlCol="0" anchor="ctr">
            <a:noAutofit/>
          </a:bodyPr>
          <a:lstStyle/>
          <a:p>
            <a:pPr marL="228600" lvl="0" indent="-228600">
              <a:lnSpc>
                <a:spcPct val="90000"/>
              </a:lnSpc>
              <a:spcBef>
                <a:spcPts val="1000"/>
              </a:spcBef>
              <a:buFont typeface="Arial" panose="020B0604020202020204" pitchFamily="34" charset="0"/>
              <a:buChar char="•"/>
            </a:pPr>
            <a:endParaRPr lang="en-US" sz="1200" baseline="0">
              <a:solidFill>
                <a:schemeClr val="tx1"/>
              </a:solidFill>
              <a:latin typeface="Manrope" pitchFamily="2" charset="0"/>
            </a:endParaRPr>
          </a:p>
        </p:txBody>
      </p:sp>
      <p:sp>
        <p:nvSpPr>
          <p:cNvPr id="9" name="Content Placeholder 5">
            <a:extLst>
              <a:ext uri="{FF2B5EF4-FFF2-40B4-BE49-F238E27FC236}">
                <a16:creationId xmlns:a16="http://schemas.microsoft.com/office/drawing/2014/main" id="{86E6D084-5A52-0A3A-918A-208EB7A3B4CD}"/>
              </a:ext>
            </a:extLst>
          </p:cNvPr>
          <p:cNvSpPr>
            <a:spLocks noGrp="1"/>
          </p:cNvSpPr>
          <p:nvPr>
            <p:ph sz="quarter" idx="10"/>
          </p:nvPr>
        </p:nvSpPr>
        <p:spPr>
          <a:xfrm>
            <a:off x="769468" y="3544866"/>
            <a:ext cx="1940169" cy="2931854"/>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6" name="Content Placeholder 5">
            <a:extLst>
              <a:ext uri="{FF2B5EF4-FFF2-40B4-BE49-F238E27FC236}">
                <a16:creationId xmlns:a16="http://schemas.microsoft.com/office/drawing/2014/main" id="{DC4DA439-89DD-0D21-0BD5-BE99285C5442}"/>
              </a:ext>
            </a:extLst>
          </p:cNvPr>
          <p:cNvSpPr>
            <a:spLocks noGrp="1"/>
          </p:cNvSpPr>
          <p:nvPr>
            <p:ph sz="quarter" idx="11"/>
          </p:nvPr>
        </p:nvSpPr>
        <p:spPr>
          <a:xfrm>
            <a:off x="2938237" y="3544866"/>
            <a:ext cx="1940169" cy="2931854"/>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7" name="Content Placeholder 5">
            <a:extLst>
              <a:ext uri="{FF2B5EF4-FFF2-40B4-BE49-F238E27FC236}">
                <a16:creationId xmlns:a16="http://schemas.microsoft.com/office/drawing/2014/main" id="{4C56B25C-B293-091E-82C2-6018E8A5289A}"/>
              </a:ext>
            </a:extLst>
          </p:cNvPr>
          <p:cNvSpPr>
            <a:spLocks noGrp="1"/>
          </p:cNvSpPr>
          <p:nvPr>
            <p:ph sz="quarter" idx="12"/>
          </p:nvPr>
        </p:nvSpPr>
        <p:spPr>
          <a:xfrm>
            <a:off x="5107006" y="3544866"/>
            <a:ext cx="1940169" cy="2931854"/>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8" name="Content Placeholder 5">
            <a:extLst>
              <a:ext uri="{FF2B5EF4-FFF2-40B4-BE49-F238E27FC236}">
                <a16:creationId xmlns:a16="http://schemas.microsoft.com/office/drawing/2014/main" id="{AA16CF04-3079-7948-01A4-F5CC3722FE8A}"/>
              </a:ext>
            </a:extLst>
          </p:cNvPr>
          <p:cNvSpPr>
            <a:spLocks noGrp="1"/>
          </p:cNvSpPr>
          <p:nvPr>
            <p:ph sz="quarter" idx="13"/>
          </p:nvPr>
        </p:nvSpPr>
        <p:spPr>
          <a:xfrm>
            <a:off x="7275775" y="3544866"/>
            <a:ext cx="1940169" cy="2931854"/>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9" name="Content Placeholder 5">
            <a:extLst>
              <a:ext uri="{FF2B5EF4-FFF2-40B4-BE49-F238E27FC236}">
                <a16:creationId xmlns:a16="http://schemas.microsoft.com/office/drawing/2014/main" id="{B7C99060-24D1-23D0-903F-6D2263FFAB3B}"/>
              </a:ext>
            </a:extLst>
          </p:cNvPr>
          <p:cNvSpPr>
            <a:spLocks noGrp="1"/>
          </p:cNvSpPr>
          <p:nvPr>
            <p:ph sz="quarter" idx="14"/>
          </p:nvPr>
        </p:nvSpPr>
        <p:spPr>
          <a:xfrm>
            <a:off x="9444544" y="3544865"/>
            <a:ext cx="1940169" cy="2931854"/>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Tree>
    <p:extLst>
      <p:ext uri="{BB962C8B-B14F-4D97-AF65-F5344CB8AC3E}">
        <p14:creationId xmlns:p14="http://schemas.microsoft.com/office/powerpoint/2010/main" val="1795366035"/>
      </p:ext>
    </p:extLst>
  </p:cSld>
  <p:clrMapOvr>
    <a:masterClrMapping/>
  </p:clrMapOvr>
  <p:transition spd="slow">
    <p:push dir="u"/>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Cards with icons (2)">
    <p:spTree>
      <p:nvGrpSpPr>
        <p:cNvPr id="1" name=""/>
        <p:cNvGrpSpPr/>
        <p:nvPr/>
      </p:nvGrpSpPr>
      <p:grpSpPr>
        <a:xfrm>
          <a:off x="0" y="0"/>
          <a:ext cx="0" cy="0"/>
          <a:chOff x="0" y="0"/>
          <a:chExt cx="0" cy="0"/>
        </a:xfrm>
      </p:grpSpPr>
      <p:sp>
        <p:nvSpPr>
          <p:cNvPr id="2" name="Content Placeholder 5">
            <a:extLst>
              <a:ext uri="{FF2B5EF4-FFF2-40B4-BE49-F238E27FC236}">
                <a16:creationId xmlns:a16="http://schemas.microsoft.com/office/drawing/2014/main" id="{6FCA3AD0-8EDD-2D99-0D31-D3637D2B27EC}"/>
              </a:ext>
            </a:extLst>
          </p:cNvPr>
          <p:cNvSpPr>
            <a:spLocks noGrp="1"/>
          </p:cNvSpPr>
          <p:nvPr>
            <p:ph sz="quarter" idx="10" hasCustomPrompt="1"/>
          </p:nvPr>
        </p:nvSpPr>
        <p:spPr>
          <a:xfrm>
            <a:off x="5107005" y="1199165"/>
            <a:ext cx="988995" cy="957881"/>
          </a:xfrm>
          <a:ln>
            <a:solidFill>
              <a:schemeClr val="accent6"/>
            </a:solidFill>
          </a:ln>
        </p:spPr>
        <p:txBody>
          <a:bodyPr tIns="216000">
            <a:noAutofit/>
          </a:bodyPr>
          <a:lstStyle>
            <a:lvl1pPr marL="0" indent="0" algn="ctr">
              <a:buNone/>
              <a:defRPr sz="1200"/>
            </a:lvl1pPr>
            <a:lvl2pPr>
              <a:defRPr sz="1200"/>
            </a:lvl2pPr>
            <a:lvl3pPr>
              <a:defRPr sz="1200"/>
            </a:lvl3pPr>
            <a:lvl4pPr>
              <a:defRPr sz="1200"/>
            </a:lvl4pPr>
            <a:lvl5pPr>
              <a:defRPr sz="1200"/>
            </a:lvl5pPr>
          </a:lstStyle>
          <a:p>
            <a:pPr lvl="0"/>
            <a:r>
              <a:rPr lang="en-GB"/>
              <a:t>Icon</a:t>
            </a:r>
            <a:endParaRPr lang="en-US"/>
          </a:p>
        </p:txBody>
      </p:sp>
      <p:sp>
        <p:nvSpPr>
          <p:cNvPr id="3" name="Rectangle 2">
            <a:extLst>
              <a:ext uri="{FF2B5EF4-FFF2-40B4-BE49-F238E27FC236}">
                <a16:creationId xmlns:a16="http://schemas.microsoft.com/office/drawing/2014/main" id="{62CA1A88-F25D-3DD9-9E1B-540555265B0F}"/>
              </a:ext>
            </a:extLst>
          </p:cNvPr>
          <p:cNvSpPr/>
          <p:nvPr userDrawn="1"/>
        </p:nvSpPr>
        <p:spPr>
          <a:xfrm flipH="1">
            <a:off x="0" y="0"/>
            <a:ext cx="4305600" cy="6858000"/>
          </a:xfrm>
          <a:prstGeom prst="rect">
            <a:avLst/>
          </a:prstGeom>
          <a:solidFill>
            <a:srgbClr val="1C1C2A">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a:lnSpc>
                <a:spcPct val="100000"/>
              </a:lnSpc>
              <a:spcBef>
                <a:spcPts val="0"/>
              </a:spcBef>
              <a:spcAft>
                <a:spcPts val="0"/>
              </a:spcAft>
              <a:buClr>
                <a:srgbClr val="000000"/>
              </a:buClr>
              <a:buFont typeface="Arial"/>
            </a:pPr>
            <a:endParaRPr lang="en-US" sz="1400" b="0" i="0" u="none" strike="noStrike" cap="none"/>
          </a:p>
        </p:txBody>
      </p:sp>
      <p:sp>
        <p:nvSpPr>
          <p:cNvPr id="4" name="Text Placeholder 11">
            <a:extLst>
              <a:ext uri="{FF2B5EF4-FFF2-40B4-BE49-F238E27FC236}">
                <a16:creationId xmlns:a16="http://schemas.microsoft.com/office/drawing/2014/main" id="{74B809DE-59BD-C2A1-461F-5915AA9A5864}"/>
              </a:ext>
            </a:extLst>
          </p:cNvPr>
          <p:cNvSpPr>
            <a:spLocks noGrp="1"/>
          </p:cNvSpPr>
          <p:nvPr>
            <p:ph type="body" sz="quarter" idx="12" hasCustomPrompt="1"/>
          </p:nvPr>
        </p:nvSpPr>
        <p:spPr>
          <a:xfrm>
            <a:off x="5107005" y="562645"/>
            <a:ext cx="1324402" cy="286232"/>
          </a:xfrm>
          <a:solidFill>
            <a:schemeClr val="accent1"/>
          </a:solidFill>
        </p:spPr>
        <p:txBody>
          <a:bodyPr wrap="none" rtlCol="0">
            <a:spAutoFit/>
          </a:bodyPr>
          <a:lstStyle>
            <a:lvl1pPr marL="0" indent="0">
              <a:buNone/>
              <a:defRPr lang="en-GB" sz="1400" b="1" spc="300" dirty="0" smtClean="0"/>
            </a:lvl1pPr>
          </a:lstStyle>
          <a:p>
            <a:pPr marL="0" lvl="0"/>
            <a:r>
              <a:rPr lang="en-GB"/>
              <a:t>SUBTITLE</a:t>
            </a:r>
          </a:p>
        </p:txBody>
      </p:sp>
      <p:sp>
        <p:nvSpPr>
          <p:cNvPr id="5" name="Content Placeholder 5">
            <a:extLst>
              <a:ext uri="{FF2B5EF4-FFF2-40B4-BE49-F238E27FC236}">
                <a16:creationId xmlns:a16="http://schemas.microsoft.com/office/drawing/2014/main" id="{265E3F02-DE61-F2E4-00A4-BFC0ED9AE7D2}"/>
              </a:ext>
            </a:extLst>
          </p:cNvPr>
          <p:cNvSpPr>
            <a:spLocks noGrp="1"/>
          </p:cNvSpPr>
          <p:nvPr>
            <p:ph sz="quarter" idx="13"/>
          </p:nvPr>
        </p:nvSpPr>
        <p:spPr>
          <a:xfrm>
            <a:off x="6255866" y="1199164"/>
            <a:ext cx="5162411" cy="957881"/>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6" name="Title 5">
            <a:extLst>
              <a:ext uri="{FF2B5EF4-FFF2-40B4-BE49-F238E27FC236}">
                <a16:creationId xmlns:a16="http://schemas.microsoft.com/office/drawing/2014/main" id="{7454EEC0-AF35-F3EE-65A0-D5BCA40B426D}"/>
              </a:ext>
            </a:extLst>
          </p:cNvPr>
          <p:cNvSpPr>
            <a:spLocks noGrp="1"/>
          </p:cNvSpPr>
          <p:nvPr>
            <p:ph type="title"/>
          </p:nvPr>
        </p:nvSpPr>
        <p:spPr>
          <a:xfrm>
            <a:off x="578977" y="3060578"/>
            <a:ext cx="3147646" cy="736844"/>
          </a:xfrm>
        </p:spPr>
        <p:txBody>
          <a:bodyPr>
            <a:noAutofit/>
          </a:bodyPr>
          <a:lstStyle>
            <a:lvl1pPr algn="ctr" defTabSz="914400" rtl="0" eaLnBrk="1" latinLnBrk="0" hangingPunct="1">
              <a:lnSpc>
                <a:spcPct val="10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7" name="Content Placeholder 5">
            <a:extLst>
              <a:ext uri="{FF2B5EF4-FFF2-40B4-BE49-F238E27FC236}">
                <a16:creationId xmlns:a16="http://schemas.microsoft.com/office/drawing/2014/main" id="{E2A4315C-D942-CC31-0941-2565589D34C1}"/>
              </a:ext>
            </a:extLst>
          </p:cNvPr>
          <p:cNvSpPr>
            <a:spLocks noGrp="1"/>
          </p:cNvSpPr>
          <p:nvPr>
            <p:ph sz="quarter" idx="14" hasCustomPrompt="1"/>
          </p:nvPr>
        </p:nvSpPr>
        <p:spPr>
          <a:xfrm>
            <a:off x="5107005" y="2266098"/>
            <a:ext cx="988995" cy="957881"/>
          </a:xfrm>
          <a:ln>
            <a:solidFill>
              <a:schemeClr val="accent6"/>
            </a:solidFill>
          </a:ln>
        </p:spPr>
        <p:txBody>
          <a:bodyPr tIns="216000">
            <a:noAutofit/>
          </a:bodyPr>
          <a:lstStyle>
            <a:lvl1pPr marL="0" indent="0" algn="ctr">
              <a:buNone/>
              <a:defRPr sz="1200"/>
            </a:lvl1pPr>
            <a:lvl2pPr>
              <a:defRPr sz="1200"/>
            </a:lvl2pPr>
            <a:lvl3pPr>
              <a:defRPr sz="1200"/>
            </a:lvl3pPr>
            <a:lvl4pPr>
              <a:defRPr sz="1200"/>
            </a:lvl4pPr>
            <a:lvl5pPr>
              <a:defRPr sz="1200"/>
            </a:lvl5pPr>
          </a:lstStyle>
          <a:p>
            <a:pPr lvl="0"/>
            <a:r>
              <a:rPr lang="en-GB"/>
              <a:t>Icon</a:t>
            </a:r>
            <a:endParaRPr lang="en-US"/>
          </a:p>
        </p:txBody>
      </p:sp>
      <p:sp>
        <p:nvSpPr>
          <p:cNvPr id="8" name="Content Placeholder 5">
            <a:extLst>
              <a:ext uri="{FF2B5EF4-FFF2-40B4-BE49-F238E27FC236}">
                <a16:creationId xmlns:a16="http://schemas.microsoft.com/office/drawing/2014/main" id="{CCCDB590-0FD1-9D69-EEF2-083D0E1AE1E1}"/>
              </a:ext>
            </a:extLst>
          </p:cNvPr>
          <p:cNvSpPr>
            <a:spLocks noGrp="1"/>
          </p:cNvSpPr>
          <p:nvPr>
            <p:ph sz="quarter" idx="15"/>
          </p:nvPr>
        </p:nvSpPr>
        <p:spPr>
          <a:xfrm>
            <a:off x="6255866" y="2266097"/>
            <a:ext cx="5162411" cy="957881"/>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9" name="Content Placeholder 5">
            <a:extLst>
              <a:ext uri="{FF2B5EF4-FFF2-40B4-BE49-F238E27FC236}">
                <a16:creationId xmlns:a16="http://schemas.microsoft.com/office/drawing/2014/main" id="{1409480A-62D1-5755-D9A7-0767E1BEC49A}"/>
              </a:ext>
            </a:extLst>
          </p:cNvPr>
          <p:cNvSpPr>
            <a:spLocks noGrp="1"/>
          </p:cNvSpPr>
          <p:nvPr>
            <p:ph sz="quarter" idx="16" hasCustomPrompt="1"/>
          </p:nvPr>
        </p:nvSpPr>
        <p:spPr>
          <a:xfrm>
            <a:off x="5107005" y="3333031"/>
            <a:ext cx="988995" cy="957881"/>
          </a:xfrm>
          <a:ln>
            <a:solidFill>
              <a:schemeClr val="accent6"/>
            </a:solidFill>
          </a:ln>
        </p:spPr>
        <p:txBody>
          <a:bodyPr tIns="216000">
            <a:noAutofit/>
          </a:bodyPr>
          <a:lstStyle>
            <a:lvl1pPr marL="0" indent="0" algn="ctr">
              <a:buNone/>
              <a:defRPr sz="1200"/>
            </a:lvl1pPr>
            <a:lvl2pPr>
              <a:defRPr sz="1200"/>
            </a:lvl2pPr>
            <a:lvl3pPr>
              <a:defRPr sz="1200"/>
            </a:lvl3pPr>
            <a:lvl4pPr>
              <a:defRPr sz="1200"/>
            </a:lvl4pPr>
            <a:lvl5pPr>
              <a:defRPr sz="1200"/>
            </a:lvl5pPr>
          </a:lstStyle>
          <a:p>
            <a:pPr lvl="0"/>
            <a:r>
              <a:rPr lang="en-GB"/>
              <a:t>Icon</a:t>
            </a:r>
            <a:endParaRPr lang="en-US"/>
          </a:p>
        </p:txBody>
      </p:sp>
      <p:sp>
        <p:nvSpPr>
          <p:cNvPr id="10" name="Content Placeholder 5">
            <a:extLst>
              <a:ext uri="{FF2B5EF4-FFF2-40B4-BE49-F238E27FC236}">
                <a16:creationId xmlns:a16="http://schemas.microsoft.com/office/drawing/2014/main" id="{12C65410-0144-D02A-0CD5-66C6780F7E65}"/>
              </a:ext>
            </a:extLst>
          </p:cNvPr>
          <p:cNvSpPr>
            <a:spLocks noGrp="1"/>
          </p:cNvSpPr>
          <p:nvPr>
            <p:ph sz="quarter" idx="17"/>
          </p:nvPr>
        </p:nvSpPr>
        <p:spPr>
          <a:xfrm>
            <a:off x="6255866" y="3333030"/>
            <a:ext cx="5162411" cy="957881"/>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1" name="Content Placeholder 5">
            <a:extLst>
              <a:ext uri="{FF2B5EF4-FFF2-40B4-BE49-F238E27FC236}">
                <a16:creationId xmlns:a16="http://schemas.microsoft.com/office/drawing/2014/main" id="{DCB11797-3E0D-7630-94F2-36A6006EA6A8}"/>
              </a:ext>
            </a:extLst>
          </p:cNvPr>
          <p:cNvSpPr>
            <a:spLocks noGrp="1"/>
          </p:cNvSpPr>
          <p:nvPr>
            <p:ph sz="quarter" idx="18" hasCustomPrompt="1"/>
          </p:nvPr>
        </p:nvSpPr>
        <p:spPr>
          <a:xfrm>
            <a:off x="5107005" y="4399964"/>
            <a:ext cx="988995" cy="957881"/>
          </a:xfrm>
          <a:ln>
            <a:solidFill>
              <a:schemeClr val="accent6"/>
            </a:solidFill>
          </a:ln>
        </p:spPr>
        <p:txBody>
          <a:bodyPr tIns="216000">
            <a:noAutofit/>
          </a:bodyPr>
          <a:lstStyle>
            <a:lvl1pPr marL="0" indent="0" algn="ctr">
              <a:buNone/>
              <a:defRPr sz="1200"/>
            </a:lvl1pPr>
            <a:lvl2pPr>
              <a:defRPr sz="1200"/>
            </a:lvl2pPr>
            <a:lvl3pPr>
              <a:defRPr sz="1200"/>
            </a:lvl3pPr>
            <a:lvl4pPr>
              <a:defRPr sz="1200"/>
            </a:lvl4pPr>
            <a:lvl5pPr>
              <a:defRPr sz="1200"/>
            </a:lvl5pPr>
          </a:lstStyle>
          <a:p>
            <a:pPr lvl="0"/>
            <a:r>
              <a:rPr lang="en-GB"/>
              <a:t>Icon</a:t>
            </a:r>
            <a:endParaRPr lang="en-US"/>
          </a:p>
        </p:txBody>
      </p:sp>
      <p:sp>
        <p:nvSpPr>
          <p:cNvPr id="12" name="Content Placeholder 5">
            <a:extLst>
              <a:ext uri="{FF2B5EF4-FFF2-40B4-BE49-F238E27FC236}">
                <a16:creationId xmlns:a16="http://schemas.microsoft.com/office/drawing/2014/main" id="{07884FF0-5460-7A70-29EA-D08A8FD57C04}"/>
              </a:ext>
            </a:extLst>
          </p:cNvPr>
          <p:cNvSpPr>
            <a:spLocks noGrp="1"/>
          </p:cNvSpPr>
          <p:nvPr>
            <p:ph sz="quarter" idx="19"/>
          </p:nvPr>
        </p:nvSpPr>
        <p:spPr>
          <a:xfrm>
            <a:off x="6255866" y="4399963"/>
            <a:ext cx="5162411" cy="957881"/>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3" name="Content Placeholder 5">
            <a:extLst>
              <a:ext uri="{FF2B5EF4-FFF2-40B4-BE49-F238E27FC236}">
                <a16:creationId xmlns:a16="http://schemas.microsoft.com/office/drawing/2014/main" id="{E278DE42-BAD1-9EDC-B888-FC3F0A689AC4}"/>
              </a:ext>
            </a:extLst>
          </p:cNvPr>
          <p:cNvSpPr>
            <a:spLocks noGrp="1"/>
          </p:cNvSpPr>
          <p:nvPr>
            <p:ph sz="quarter" idx="20" hasCustomPrompt="1"/>
          </p:nvPr>
        </p:nvSpPr>
        <p:spPr>
          <a:xfrm>
            <a:off x="5107004" y="5466896"/>
            <a:ext cx="988995" cy="957881"/>
          </a:xfrm>
          <a:ln>
            <a:solidFill>
              <a:schemeClr val="accent6"/>
            </a:solidFill>
          </a:ln>
        </p:spPr>
        <p:txBody>
          <a:bodyPr tIns="216000">
            <a:noAutofit/>
          </a:bodyPr>
          <a:lstStyle>
            <a:lvl1pPr marL="0" indent="0" algn="ctr">
              <a:buNone/>
              <a:defRPr sz="1200"/>
            </a:lvl1pPr>
            <a:lvl2pPr>
              <a:defRPr sz="1200"/>
            </a:lvl2pPr>
            <a:lvl3pPr>
              <a:defRPr sz="1200"/>
            </a:lvl3pPr>
            <a:lvl4pPr>
              <a:defRPr sz="1200"/>
            </a:lvl4pPr>
            <a:lvl5pPr>
              <a:defRPr sz="1200"/>
            </a:lvl5pPr>
          </a:lstStyle>
          <a:p>
            <a:pPr lvl="0"/>
            <a:r>
              <a:rPr lang="en-GB"/>
              <a:t>Icon</a:t>
            </a:r>
            <a:endParaRPr lang="en-US"/>
          </a:p>
        </p:txBody>
      </p:sp>
      <p:sp>
        <p:nvSpPr>
          <p:cNvPr id="14" name="Content Placeholder 5">
            <a:extLst>
              <a:ext uri="{FF2B5EF4-FFF2-40B4-BE49-F238E27FC236}">
                <a16:creationId xmlns:a16="http://schemas.microsoft.com/office/drawing/2014/main" id="{70F216DB-B780-E3E7-612E-40011894E4EE}"/>
              </a:ext>
            </a:extLst>
          </p:cNvPr>
          <p:cNvSpPr>
            <a:spLocks noGrp="1"/>
          </p:cNvSpPr>
          <p:nvPr>
            <p:ph sz="quarter" idx="21"/>
          </p:nvPr>
        </p:nvSpPr>
        <p:spPr>
          <a:xfrm>
            <a:off x="6255866" y="5466897"/>
            <a:ext cx="5162411" cy="957881"/>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Tree>
    <p:extLst>
      <p:ext uri="{BB962C8B-B14F-4D97-AF65-F5344CB8AC3E}">
        <p14:creationId xmlns:p14="http://schemas.microsoft.com/office/powerpoint/2010/main" val="1039995495"/>
      </p:ext>
    </p:extLst>
  </p:cSld>
  <p:clrMapOvr>
    <a:masterClrMapping/>
  </p:clrMapOvr>
  <p:transition spd="slow">
    <p:push dir="u"/>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Slide break">
    <p:spTree>
      <p:nvGrpSpPr>
        <p:cNvPr id="1" name=""/>
        <p:cNvGrpSpPr/>
        <p:nvPr/>
      </p:nvGrpSpPr>
      <p:grpSpPr>
        <a:xfrm>
          <a:off x="0" y="0"/>
          <a:ext cx="0" cy="0"/>
          <a:chOff x="0" y="0"/>
          <a:chExt cx="0" cy="0"/>
        </a:xfrm>
      </p:grpSpPr>
      <p:pic>
        <p:nvPicPr>
          <p:cNvPr id="6" name="Picture 5" descr="A grid of lines on a black background&#10;&#10;Description automatically generated">
            <a:extLst>
              <a:ext uri="{FF2B5EF4-FFF2-40B4-BE49-F238E27FC236}">
                <a16:creationId xmlns:a16="http://schemas.microsoft.com/office/drawing/2014/main" id="{D387F483-0E38-82BA-CD06-B08DAF071F59}"/>
              </a:ext>
            </a:extLst>
          </p:cNvPr>
          <p:cNvPicPr/>
          <p:nvPr userDrawn="1"/>
        </p:nvPicPr>
        <p:blipFill rotWithShape="1">
          <a:blip r:embed="rId2">
            <a:alphaModFix amt="55000"/>
          </a:blip>
          <a:srcRect l="6511" t="13271" r="4231" b="7756"/>
          <a:stretch/>
        </p:blipFill>
        <p:spPr>
          <a:xfrm>
            <a:off x="0" y="-1"/>
            <a:ext cx="12192000" cy="6858001"/>
          </a:xfrm>
          <a:prstGeom prst="rect">
            <a:avLst/>
          </a:prstGeom>
          <a:effectLst>
            <a:outerShdw blurRad="50800" dist="50800" dir="5400000" sx="1000" sy="1000" algn="ctr" rotWithShape="0">
              <a:srgbClr val="000000"/>
            </a:outerShdw>
          </a:effectLst>
        </p:spPr>
      </p:pic>
      <p:sp>
        <p:nvSpPr>
          <p:cNvPr id="11" name="Title 10">
            <a:extLst>
              <a:ext uri="{FF2B5EF4-FFF2-40B4-BE49-F238E27FC236}">
                <a16:creationId xmlns:a16="http://schemas.microsoft.com/office/drawing/2014/main" id="{80FE4188-D35C-C62E-D6A6-E937C096C154}"/>
              </a:ext>
            </a:extLst>
          </p:cNvPr>
          <p:cNvSpPr>
            <a:spLocks noGrp="1"/>
          </p:cNvSpPr>
          <p:nvPr>
            <p:ph type="title" hasCustomPrompt="1"/>
          </p:nvPr>
        </p:nvSpPr>
        <p:spPr>
          <a:xfrm>
            <a:off x="3140127" y="2592232"/>
            <a:ext cx="5911746" cy="1673537"/>
          </a:xfrm>
        </p:spPr>
        <p:txBody>
          <a:bodyPr>
            <a:noAutofit/>
          </a:bodyPr>
          <a:lstStyle>
            <a:lvl1pPr algn="ctr" defTabSz="914400" rtl="0" eaLnBrk="1" latinLnBrk="0" hangingPunct="1">
              <a:lnSpc>
                <a:spcPct val="100000"/>
              </a:lnSpc>
              <a:spcBef>
                <a:spcPct val="0"/>
              </a:spcBef>
              <a:buNone/>
              <a:defRPr lang="en-US" sz="4800" b="1" i="0" kern="1200" baseline="0" dirty="0">
                <a:solidFill>
                  <a:schemeClr val="tx1"/>
                </a:solidFill>
                <a:latin typeface="Playfair Display Black" pitchFamily="2" charset="77"/>
                <a:ea typeface="+mj-ea"/>
                <a:cs typeface="+mj-cs"/>
              </a:defRPr>
            </a:lvl1pPr>
          </a:lstStyle>
          <a:p>
            <a:r>
              <a:rPr lang="en-GB"/>
              <a:t>Click to edit title </a:t>
            </a:r>
            <a:endParaRPr lang="en-US"/>
          </a:p>
        </p:txBody>
      </p:sp>
    </p:spTree>
    <p:extLst>
      <p:ext uri="{BB962C8B-B14F-4D97-AF65-F5344CB8AC3E}">
        <p14:creationId xmlns:p14="http://schemas.microsoft.com/office/powerpoint/2010/main" val="688878271"/>
      </p:ext>
    </p:extLst>
  </p:cSld>
  <p:clrMapOvr>
    <a:masterClrMapping/>
  </p:clrMapOvr>
  <p:transition spd="slow">
    <p:push dir="u"/>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0757483"/>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et in touch (2)">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2F49CD1-52A9-4231-BEE6-0F9184D33DFD}"/>
              </a:ext>
            </a:extLst>
          </p:cNvPr>
          <p:cNvSpPr txBox="1"/>
          <p:nvPr userDrawn="1"/>
        </p:nvSpPr>
        <p:spPr>
          <a:xfrm>
            <a:off x="7053198" y="2356162"/>
            <a:ext cx="2845547" cy="387798"/>
          </a:xfrm>
          <a:prstGeom prst="rect">
            <a:avLst/>
          </a:prstGeom>
          <a:noFill/>
        </p:spPr>
        <p:txBody>
          <a:bodyPr wrap="square" lIns="91440" tIns="0" rIns="91440" bIns="0" rtlCol="0" anchor="t">
            <a:spAutoFit/>
          </a:bodyPr>
          <a:lstStyle/>
          <a:p>
            <a:pPr marL="0" algn="l" defTabSz="914400" rtl="0" eaLnBrk="1" latinLnBrk="0" hangingPunct="1">
              <a:lnSpc>
                <a:spcPct val="90000"/>
              </a:lnSpc>
              <a:spcBef>
                <a:spcPct val="0"/>
              </a:spcBef>
              <a:buClrTx/>
              <a:buFontTx/>
              <a:buNone/>
              <a:defRPr/>
            </a:pPr>
            <a:r>
              <a:rPr lang="en-US" sz="2800" b="1" i="0" kern="1200" baseline="0">
                <a:solidFill>
                  <a:schemeClr val="tx1"/>
                </a:solidFill>
                <a:latin typeface="Playfair Display Black" pitchFamily="2" charset="77"/>
                <a:ea typeface="+mj-ea"/>
                <a:cs typeface="+mj-cs"/>
              </a:rPr>
              <a:t>Get</a:t>
            </a:r>
            <a:r>
              <a:rPr lang="en-US" sz="2800" b="1" i="0" kern="1200" baseline="0" noProof="0">
                <a:solidFill>
                  <a:schemeClr val="tx1"/>
                </a:solidFill>
                <a:latin typeface="Playfair Display Black" pitchFamily="2" charset="77"/>
                <a:ea typeface="+mj-ea"/>
                <a:cs typeface="+mj-cs"/>
              </a:rPr>
              <a:t> </a:t>
            </a:r>
            <a:r>
              <a:rPr lang="en-US" sz="2800" b="1" i="0" kern="1200" baseline="0">
                <a:solidFill>
                  <a:schemeClr val="tx1"/>
                </a:solidFill>
                <a:latin typeface="Playfair Display Black" pitchFamily="2" charset="77"/>
                <a:ea typeface="+mj-ea"/>
                <a:cs typeface="+mj-cs"/>
              </a:rPr>
              <a:t>in t</a:t>
            </a:r>
            <a:r>
              <a:rPr lang="en-US" sz="2800" b="1" i="0" kern="1200" baseline="0" noProof="0">
                <a:solidFill>
                  <a:schemeClr val="tx1"/>
                </a:solidFill>
                <a:latin typeface="Playfair Display Black" pitchFamily="2" charset="77"/>
                <a:ea typeface="+mj-ea"/>
                <a:cs typeface="+mj-cs"/>
              </a:rPr>
              <a:t>ouch</a:t>
            </a:r>
            <a:endParaRPr lang="en-US" sz="2800" b="1" i="0" kern="1200" baseline="0">
              <a:solidFill>
                <a:schemeClr val="tx1"/>
              </a:solidFill>
              <a:latin typeface="Playfair Display Black" pitchFamily="2" charset="77"/>
              <a:ea typeface="+mj-ea"/>
              <a:cs typeface="+mj-cs"/>
            </a:endParaRPr>
          </a:p>
        </p:txBody>
      </p:sp>
      <p:pic>
        <p:nvPicPr>
          <p:cNvPr id="5" name="Graphic 4">
            <a:extLst>
              <a:ext uri="{FF2B5EF4-FFF2-40B4-BE49-F238E27FC236}">
                <a16:creationId xmlns:a16="http://schemas.microsoft.com/office/drawing/2014/main" id="{1DF6A125-61E2-5F97-DC80-A11AB37D9D6C}"/>
              </a:ext>
            </a:extLst>
          </p:cNvPr>
          <p:cNvPicPr>
            <a:picLocks noChangeAspect="1"/>
          </p:cNvPicPr>
          <p:nvPr userDrawn="1"/>
        </p:nvPicPr>
        <p:blipFill>
          <a:blip r:embed="rId2"/>
          <a:srcRect/>
          <a:stretch/>
        </p:blipFill>
        <p:spPr>
          <a:xfrm>
            <a:off x="1531963" y="1572981"/>
            <a:ext cx="4564036" cy="2996589"/>
          </a:xfrm>
          <a:prstGeom prst="rect">
            <a:avLst/>
          </a:prstGeom>
        </p:spPr>
      </p:pic>
      <p:cxnSp>
        <p:nvCxnSpPr>
          <p:cNvPr id="6" name="Straight Connector 5">
            <a:extLst>
              <a:ext uri="{FF2B5EF4-FFF2-40B4-BE49-F238E27FC236}">
                <a16:creationId xmlns:a16="http://schemas.microsoft.com/office/drawing/2014/main" id="{CC911A06-BA38-80F5-32E3-E057797F0F79}"/>
              </a:ext>
            </a:extLst>
          </p:cNvPr>
          <p:cNvCxnSpPr/>
          <p:nvPr userDrawn="1"/>
        </p:nvCxnSpPr>
        <p:spPr>
          <a:xfrm>
            <a:off x="7152007" y="3071275"/>
            <a:ext cx="2746738" cy="0"/>
          </a:xfrm>
          <a:prstGeom prst="line">
            <a:avLst/>
          </a:prstGeom>
          <a:ln w="6350">
            <a:solidFill>
              <a:schemeClr val="accent6"/>
            </a:solidFill>
          </a:ln>
        </p:spPr>
        <p:style>
          <a:lnRef idx="2">
            <a:schemeClr val="accent1"/>
          </a:lnRef>
          <a:fillRef idx="0">
            <a:schemeClr val="accent1"/>
          </a:fillRef>
          <a:effectRef idx="1">
            <a:schemeClr val="accent1"/>
          </a:effectRef>
          <a:fontRef idx="minor">
            <a:schemeClr val="tx1"/>
          </a:fontRef>
        </p:style>
      </p:cxnSp>
      <p:sp>
        <p:nvSpPr>
          <p:cNvPr id="9" name="Content Placeholder 8">
            <a:extLst>
              <a:ext uri="{FF2B5EF4-FFF2-40B4-BE49-F238E27FC236}">
                <a16:creationId xmlns:a16="http://schemas.microsoft.com/office/drawing/2014/main" id="{E95F49D7-4930-964F-60D3-6EBE8D724B41}"/>
              </a:ext>
            </a:extLst>
          </p:cNvPr>
          <p:cNvSpPr>
            <a:spLocks noGrp="1"/>
          </p:cNvSpPr>
          <p:nvPr>
            <p:ph sz="quarter" idx="10" hasCustomPrompt="1"/>
          </p:nvPr>
        </p:nvSpPr>
        <p:spPr>
          <a:xfrm>
            <a:off x="7152007" y="3467929"/>
            <a:ext cx="2815194" cy="369332"/>
          </a:xfrm>
          <a:noFill/>
        </p:spPr>
        <p:txBody>
          <a:bodyPr wrap="none" rtlCol="0">
            <a:spAutoFit/>
          </a:bodyPr>
          <a:lstStyle>
            <a:lvl1pPr marL="0" indent="0">
              <a:buNone/>
              <a:defRPr lang="en-GB" sz="2000" b="1" i="0" dirty="0" smtClean="0">
                <a:solidFill>
                  <a:schemeClr val="accent1"/>
                </a:solidFill>
                <a:latin typeface="Playfair Display Black" pitchFamily="2" charset="77"/>
              </a:defRPr>
            </a:lvl1pPr>
            <a:lvl2pPr marL="228600" indent="0">
              <a:buNone/>
              <a:defRPr lang="en-GB" sz="1800" dirty="0" smtClean="0">
                <a:latin typeface="+mn-lt"/>
              </a:defRPr>
            </a:lvl2pPr>
            <a:lvl3pPr>
              <a:defRPr lang="en-GB" sz="1800" dirty="0" smtClean="0">
                <a:latin typeface="+mn-lt"/>
              </a:defRPr>
            </a:lvl3pPr>
            <a:lvl4pPr>
              <a:defRPr lang="en-GB" sz="1800" dirty="0" smtClean="0">
                <a:latin typeface="+mn-lt"/>
              </a:defRPr>
            </a:lvl4pPr>
            <a:lvl5pPr>
              <a:defRPr lang="en-US" sz="1800" dirty="0">
                <a:latin typeface="+mn-lt"/>
              </a:defRPr>
            </a:lvl5pPr>
          </a:lstStyle>
          <a:p>
            <a:pPr marL="0" lvl="0"/>
            <a:r>
              <a:rPr lang="en-GB"/>
              <a:t>First Name Last Name</a:t>
            </a:r>
          </a:p>
        </p:txBody>
      </p:sp>
      <p:sp>
        <p:nvSpPr>
          <p:cNvPr id="14" name="Content Placeholder 13">
            <a:extLst>
              <a:ext uri="{FF2B5EF4-FFF2-40B4-BE49-F238E27FC236}">
                <a16:creationId xmlns:a16="http://schemas.microsoft.com/office/drawing/2014/main" id="{5515009B-9282-FA15-616A-80A5ED924CCA}"/>
              </a:ext>
            </a:extLst>
          </p:cNvPr>
          <p:cNvSpPr>
            <a:spLocks noGrp="1"/>
          </p:cNvSpPr>
          <p:nvPr>
            <p:ph sz="quarter" idx="11" hasCustomPrompt="1"/>
          </p:nvPr>
        </p:nvSpPr>
        <p:spPr>
          <a:xfrm>
            <a:off x="7175453" y="4028940"/>
            <a:ext cx="2555508" cy="341632"/>
          </a:xfrm>
          <a:ln>
            <a:solidFill>
              <a:schemeClr val="tx1"/>
            </a:solidFill>
          </a:ln>
        </p:spPr>
        <p:txBody>
          <a:bodyPr anchor="ctr">
            <a:noAutofit/>
          </a:bodyPr>
          <a:lstStyle>
            <a:lvl1pPr marL="0" indent="0" algn="l">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GB"/>
              <a:t>Email goes here</a:t>
            </a:r>
            <a:endParaRPr lang="en-US"/>
          </a:p>
        </p:txBody>
      </p:sp>
      <p:pic>
        <p:nvPicPr>
          <p:cNvPr id="15" name="Picture 14">
            <a:extLst>
              <a:ext uri="{FF2B5EF4-FFF2-40B4-BE49-F238E27FC236}">
                <a16:creationId xmlns:a16="http://schemas.microsoft.com/office/drawing/2014/main" id="{767D5D12-7F80-363F-9A06-A3B9D3C668F9}"/>
              </a:ext>
            </a:extLst>
          </p:cNvPr>
          <p:cNvPicPr>
            <a:picLocks noChangeAspect="1"/>
          </p:cNvPicPr>
          <p:nvPr userDrawn="1"/>
        </p:nvPicPr>
        <p:blipFill>
          <a:blip r:embed="rId3"/>
          <a:stretch>
            <a:fillRect/>
          </a:stretch>
        </p:blipFill>
        <p:spPr>
          <a:xfrm>
            <a:off x="5177537" y="5593937"/>
            <a:ext cx="1836926" cy="551078"/>
          </a:xfrm>
          <a:prstGeom prst="rect">
            <a:avLst/>
          </a:prstGeom>
        </p:spPr>
      </p:pic>
    </p:spTree>
    <p:extLst>
      <p:ext uri="{BB962C8B-B14F-4D97-AF65-F5344CB8AC3E}">
        <p14:creationId xmlns:p14="http://schemas.microsoft.com/office/powerpoint/2010/main" val="225284367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9BDEB7B-C156-5A00-FCA6-10790A0A29CF}"/>
              </a:ext>
            </a:extLst>
          </p:cNvPr>
          <p:cNvSpPr/>
          <p:nvPr userDrawn="1"/>
        </p:nvSpPr>
        <p:spPr>
          <a:xfrm>
            <a:off x="0" y="0"/>
            <a:ext cx="12192000" cy="4283901"/>
          </a:xfrm>
          <a:prstGeom prst="rect">
            <a:avLst/>
          </a:prstGeom>
          <a:gradFill flip="none" rotWithShape="1">
            <a:gsLst>
              <a:gs pos="14000">
                <a:srgbClr val="1E41EB">
                  <a:alpha val="15000"/>
                </a:srgbClr>
              </a:gs>
              <a:gs pos="100000">
                <a:schemeClr val="bg2"/>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4694A8F-390A-06B0-5CBF-CB34FB5A1FA3}"/>
              </a:ext>
            </a:extLst>
          </p:cNvPr>
          <p:cNvPicPr>
            <a:picLocks noChangeAspect="1"/>
          </p:cNvPicPr>
          <p:nvPr userDrawn="1"/>
        </p:nvPicPr>
        <p:blipFill>
          <a:blip r:embed="rId2"/>
          <a:stretch>
            <a:fillRect/>
          </a:stretch>
        </p:blipFill>
        <p:spPr>
          <a:xfrm>
            <a:off x="369541" y="2667000"/>
            <a:ext cx="1879600" cy="1524000"/>
          </a:xfrm>
          <a:prstGeom prst="rect">
            <a:avLst/>
          </a:prstGeom>
        </p:spPr>
      </p:pic>
    </p:spTree>
    <p:extLst>
      <p:ext uri="{BB962C8B-B14F-4D97-AF65-F5344CB8AC3E}">
        <p14:creationId xmlns:p14="http://schemas.microsoft.com/office/powerpoint/2010/main" val="2730916080"/>
      </p:ext>
    </p:extLst>
  </p:cSld>
  <p:clrMapOvr>
    <a:overrideClrMapping bg1="dk1" tx1="lt1" bg2="dk2" tx2="lt2" accent1="accent1" accent2="accent2" accent3="accent3" accent4="accent4" accent5="accent5" accent6="accent6" hlink="hlink" folHlink="folHlink"/>
  </p:clrMapOvr>
  <p:transition spd="slow">
    <p:push dir="u"/>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Get in touch (1)">
    <p:spTree>
      <p:nvGrpSpPr>
        <p:cNvPr id="1" name=""/>
        <p:cNvGrpSpPr/>
        <p:nvPr/>
      </p:nvGrpSpPr>
      <p:grpSpPr>
        <a:xfrm>
          <a:off x="0" y="0"/>
          <a:ext cx="0" cy="0"/>
          <a:chOff x="0" y="0"/>
          <a:chExt cx="0" cy="0"/>
        </a:xfrm>
      </p:grpSpPr>
      <p:sp>
        <p:nvSpPr>
          <p:cNvPr id="3" name="Google Shape;302;p9">
            <a:extLst>
              <a:ext uri="{FF2B5EF4-FFF2-40B4-BE49-F238E27FC236}">
                <a16:creationId xmlns:a16="http://schemas.microsoft.com/office/drawing/2014/main" id="{4CFCA3CB-482B-759F-041F-2FDAE30B9654}"/>
              </a:ext>
            </a:extLst>
          </p:cNvPr>
          <p:cNvSpPr/>
          <p:nvPr userDrawn="1"/>
        </p:nvSpPr>
        <p:spPr>
          <a:xfrm>
            <a:off x="7140283" y="3102022"/>
            <a:ext cx="2279290" cy="653956"/>
          </a:xfrm>
          <a:prstGeom prst="rect">
            <a:avLst/>
          </a:prstGeom>
          <a:noFill/>
          <a:ln>
            <a:solidFill>
              <a:schemeClr val="tx1"/>
            </a:solidFill>
          </a:ln>
        </p:spPr>
        <p:txBody>
          <a:bodyPr spcFirstLastPara="1" wrap="square" lIns="91425" tIns="45700" rIns="91425" bIns="45700" anchor="ctr" anchorCtr="0">
            <a:noAutofit/>
          </a:bodyPr>
          <a:lstStyle/>
          <a:p>
            <a:pPr marL="0" marR="0" lvl="0" indent="0" algn="ctr" rtl="0">
              <a:lnSpc>
                <a:spcPct val="120000"/>
              </a:lnSpc>
              <a:spcBef>
                <a:spcPts val="0"/>
              </a:spcBef>
              <a:spcAft>
                <a:spcPts val="0"/>
              </a:spcAft>
              <a:buNone/>
            </a:pPr>
            <a:r>
              <a:rPr lang="en-US" err="1">
                <a:solidFill>
                  <a:srgbClr val="DAF0F0"/>
                </a:solidFill>
                <a:latin typeface="Manrope" pitchFamily="2" charset="0"/>
                <a:ea typeface="Poppins"/>
                <a:cs typeface="Poppins"/>
                <a:sym typeface="Poppins"/>
              </a:rPr>
              <a:t>info@zoomrx.com</a:t>
            </a:r>
            <a:endParaRPr>
              <a:latin typeface="Manrope" pitchFamily="2" charset="0"/>
            </a:endParaRPr>
          </a:p>
        </p:txBody>
      </p:sp>
      <p:sp>
        <p:nvSpPr>
          <p:cNvPr id="4" name="TextBox 3">
            <a:extLst>
              <a:ext uri="{FF2B5EF4-FFF2-40B4-BE49-F238E27FC236}">
                <a16:creationId xmlns:a16="http://schemas.microsoft.com/office/drawing/2014/main" id="{62F49CD1-52A9-4231-BEE6-0F9184D33DFD}"/>
              </a:ext>
            </a:extLst>
          </p:cNvPr>
          <p:cNvSpPr txBox="1"/>
          <p:nvPr userDrawn="1"/>
        </p:nvSpPr>
        <p:spPr>
          <a:xfrm>
            <a:off x="7053198" y="2356162"/>
            <a:ext cx="2845547" cy="387798"/>
          </a:xfrm>
          <a:prstGeom prst="rect">
            <a:avLst/>
          </a:prstGeom>
          <a:noFill/>
        </p:spPr>
        <p:txBody>
          <a:bodyPr wrap="square" lIns="91440" tIns="0" rIns="91440" bIns="0" rtlCol="0" anchor="t">
            <a:spAutoFit/>
          </a:bodyPr>
          <a:lstStyle/>
          <a:p>
            <a:pPr algn="l" defTabSz="914400" rtl="0" eaLnBrk="1" latinLnBrk="0" hangingPunct="1">
              <a:lnSpc>
                <a:spcPct val="90000"/>
              </a:lnSpc>
              <a:spcBef>
                <a:spcPct val="0"/>
              </a:spcBef>
              <a:buClrTx/>
              <a:buFontTx/>
              <a:buNone/>
              <a:defRPr/>
            </a:pPr>
            <a:r>
              <a:rPr lang="en-US" sz="2800" b="1" i="0" kern="1200" baseline="0">
                <a:solidFill>
                  <a:schemeClr val="tx1"/>
                </a:solidFill>
                <a:latin typeface="Playfair Display Black" pitchFamily="2" charset="77"/>
                <a:ea typeface="+mj-ea"/>
                <a:cs typeface="+mj-cs"/>
              </a:rPr>
              <a:t>Get</a:t>
            </a:r>
            <a:r>
              <a:rPr lang="en-US" sz="2800" b="1" i="0" kern="1200" baseline="0" noProof="0">
                <a:solidFill>
                  <a:schemeClr val="tx1"/>
                </a:solidFill>
                <a:latin typeface="Playfair Display Black" pitchFamily="2" charset="77"/>
                <a:ea typeface="+mj-ea"/>
                <a:cs typeface="+mj-cs"/>
              </a:rPr>
              <a:t> </a:t>
            </a:r>
            <a:r>
              <a:rPr lang="en-US" sz="2800" b="1" i="0" kern="1200" baseline="0">
                <a:solidFill>
                  <a:schemeClr val="tx1"/>
                </a:solidFill>
                <a:latin typeface="Playfair Display Black" pitchFamily="2" charset="77"/>
                <a:ea typeface="+mj-ea"/>
                <a:cs typeface="+mj-cs"/>
              </a:rPr>
              <a:t>in t</a:t>
            </a:r>
            <a:r>
              <a:rPr lang="en-US" sz="2800" b="1" i="0" kern="1200" baseline="0" noProof="0">
                <a:solidFill>
                  <a:schemeClr val="tx1"/>
                </a:solidFill>
                <a:latin typeface="Playfair Display Black" pitchFamily="2" charset="77"/>
                <a:ea typeface="+mj-ea"/>
                <a:cs typeface="+mj-cs"/>
              </a:rPr>
              <a:t>ouch</a:t>
            </a:r>
            <a:endParaRPr lang="en-US" sz="2800" b="1" i="0" kern="1200" baseline="0">
              <a:solidFill>
                <a:schemeClr val="tx1"/>
              </a:solidFill>
              <a:latin typeface="Playfair Display Black" pitchFamily="2" charset="77"/>
              <a:ea typeface="+mj-ea"/>
              <a:cs typeface="+mj-cs"/>
            </a:endParaRPr>
          </a:p>
        </p:txBody>
      </p:sp>
      <p:pic>
        <p:nvPicPr>
          <p:cNvPr id="2" name="Graphic 4">
            <a:extLst>
              <a:ext uri="{FF2B5EF4-FFF2-40B4-BE49-F238E27FC236}">
                <a16:creationId xmlns:a16="http://schemas.microsoft.com/office/drawing/2014/main" id="{ACA9C858-37F8-4EA0-0D13-69531B3E8531}"/>
              </a:ext>
            </a:extLst>
          </p:cNvPr>
          <p:cNvPicPr>
            <a:picLocks noChangeAspect="1"/>
          </p:cNvPicPr>
          <p:nvPr userDrawn="1"/>
        </p:nvPicPr>
        <p:blipFill>
          <a:blip r:embed="rId2"/>
          <a:srcRect/>
          <a:stretch/>
        </p:blipFill>
        <p:spPr>
          <a:xfrm>
            <a:off x="1531963" y="1572981"/>
            <a:ext cx="4564036" cy="2996589"/>
          </a:xfrm>
          <a:prstGeom prst="rect">
            <a:avLst/>
          </a:prstGeom>
        </p:spPr>
      </p:pic>
      <p:pic>
        <p:nvPicPr>
          <p:cNvPr id="6" name="Picture 5">
            <a:extLst>
              <a:ext uri="{FF2B5EF4-FFF2-40B4-BE49-F238E27FC236}">
                <a16:creationId xmlns:a16="http://schemas.microsoft.com/office/drawing/2014/main" id="{5BEEE910-8298-E38D-9B31-1B4AA1AE8D8E}"/>
              </a:ext>
            </a:extLst>
          </p:cNvPr>
          <p:cNvPicPr>
            <a:picLocks noChangeAspect="1"/>
          </p:cNvPicPr>
          <p:nvPr userDrawn="1"/>
        </p:nvPicPr>
        <p:blipFill>
          <a:blip r:embed="rId3"/>
          <a:stretch>
            <a:fillRect/>
          </a:stretch>
        </p:blipFill>
        <p:spPr>
          <a:xfrm>
            <a:off x="5177537" y="5593937"/>
            <a:ext cx="1836926" cy="551078"/>
          </a:xfrm>
          <a:prstGeom prst="rect">
            <a:avLst/>
          </a:prstGeom>
        </p:spPr>
      </p:pic>
    </p:spTree>
    <p:extLst>
      <p:ext uri="{BB962C8B-B14F-4D97-AF65-F5344CB8AC3E}">
        <p14:creationId xmlns:p14="http://schemas.microsoft.com/office/powerpoint/2010/main" val="2959680498"/>
      </p:ext>
    </p:extLst>
  </p:cSld>
  <p:clrMapOvr>
    <a:masterClrMapping/>
  </p:clrMapOvr>
  <p:transition spd="slow">
    <p:push dir="u"/>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Get in touch (2)">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2F49CD1-52A9-4231-BEE6-0F9184D33DFD}"/>
              </a:ext>
            </a:extLst>
          </p:cNvPr>
          <p:cNvSpPr txBox="1"/>
          <p:nvPr userDrawn="1"/>
        </p:nvSpPr>
        <p:spPr>
          <a:xfrm>
            <a:off x="7053198" y="2356162"/>
            <a:ext cx="2845547" cy="387798"/>
          </a:xfrm>
          <a:prstGeom prst="rect">
            <a:avLst/>
          </a:prstGeom>
          <a:noFill/>
        </p:spPr>
        <p:txBody>
          <a:bodyPr wrap="square" lIns="91440" tIns="0" rIns="91440" bIns="0" rtlCol="0" anchor="t">
            <a:spAutoFit/>
          </a:bodyPr>
          <a:lstStyle/>
          <a:p>
            <a:pPr marL="0" algn="l" defTabSz="914400" rtl="0" eaLnBrk="1" latinLnBrk="0" hangingPunct="1">
              <a:lnSpc>
                <a:spcPct val="90000"/>
              </a:lnSpc>
              <a:spcBef>
                <a:spcPct val="0"/>
              </a:spcBef>
              <a:buClrTx/>
              <a:buFontTx/>
              <a:buNone/>
              <a:defRPr/>
            </a:pPr>
            <a:r>
              <a:rPr lang="en-US" sz="2800" b="1" i="0" kern="1200" baseline="0">
                <a:solidFill>
                  <a:schemeClr val="tx1"/>
                </a:solidFill>
                <a:latin typeface="Playfair Display Black" pitchFamily="2" charset="77"/>
                <a:ea typeface="+mj-ea"/>
                <a:cs typeface="+mj-cs"/>
              </a:rPr>
              <a:t>Get</a:t>
            </a:r>
            <a:r>
              <a:rPr lang="en-US" sz="2800" b="1" i="0" kern="1200" baseline="0" noProof="0">
                <a:solidFill>
                  <a:schemeClr val="tx1"/>
                </a:solidFill>
                <a:latin typeface="Playfair Display Black" pitchFamily="2" charset="77"/>
                <a:ea typeface="+mj-ea"/>
                <a:cs typeface="+mj-cs"/>
              </a:rPr>
              <a:t> </a:t>
            </a:r>
            <a:r>
              <a:rPr lang="en-US" sz="2800" b="1" i="0" kern="1200" baseline="0">
                <a:solidFill>
                  <a:schemeClr val="tx1"/>
                </a:solidFill>
                <a:latin typeface="Playfair Display Black" pitchFamily="2" charset="77"/>
                <a:ea typeface="+mj-ea"/>
                <a:cs typeface="+mj-cs"/>
              </a:rPr>
              <a:t>in t</a:t>
            </a:r>
            <a:r>
              <a:rPr lang="en-US" sz="2800" b="1" i="0" kern="1200" baseline="0" noProof="0">
                <a:solidFill>
                  <a:schemeClr val="tx1"/>
                </a:solidFill>
                <a:latin typeface="Playfair Display Black" pitchFamily="2" charset="77"/>
                <a:ea typeface="+mj-ea"/>
                <a:cs typeface="+mj-cs"/>
              </a:rPr>
              <a:t>ouch</a:t>
            </a:r>
            <a:endParaRPr lang="en-US" sz="2800" b="1" i="0" kern="1200" baseline="0">
              <a:solidFill>
                <a:schemeClr val="tx1"/>
              </a:solidFill>
              <a:latin typeface="Playfair Display Black" pitchFamily="2" charset="77"/>
              <a:ea typeface="+mj-ea"/>
              <a:cs typeface="+mj-cs"/>
            </a:endParaRPr>
          </a:p>
        </p:txBody>
      </p:sp>
      <p:pic>
        <p:nvPicPr>
          <p:cNvPr id="5" name="Graphic 4">
            <a:extLst>
              <a:ext uri="{FF2B5EF4-FFF2-40B4-BE49-F238E27FC236}">
                <a16:creationId xmlns:a16="http://schemas.microsoft.com/office/drawing/2014/main" id="{1DF6A125-61E2-5F97-DC80-A11AB37D9D6C}"/>
              </a:ext>
            </a:extLst>
          </p:cNvPr>
          <p:cNvPicPr>
            <a:picLocks noChangeAspect="1"/>
          </p:cNvPicPr>
          <p:nvPr userDrawn="1"/>
        </p:nvPicPr>
        <p:blipFill>
          <a:blip r:embed="rId2"/>
          <a:srcRect/>
          <a:stretch/>
        </p:blipFill>
        <p:spPr>
          <a:xfrm>
            <a:off x="1531963" y="1572981"/>
            <a:ext cx="4564036" cy="2996589"/>
          </a:xfrm>
          <a:prstGeom prst="rect">
            <a:avLst/>
          </a:prstGeom>
        </p:spPr>
      </p:pic>
      <p:cxnSp>
        <p:nvCxnSpPr>
          <p:cNvPr id="6" name="Straight Connector 5">
            <a:extLst>
              <a:ext uri="{FF2B5EF4-FFF2-40B4-BE49-F238E27FC236}">
                <a16:creationId xmlns:a16="http://schemas.microsoft.com/office/drawing/2014/main" id="{CC911A06-BA38-80F5-32E3-E057797F0F79}"/>
              </a:ext>
            </a:extLst>
          </p:cNvPr>
          <p:cNvCxnSpPr/>
          <p:nvPr userDrawn="1"/>
        </p:nvCxnSpPr>
        <p:spPr>
          <a:xfrm>
            <a:off x="7152007" y="3071275"/>
            <a:ext cx="2746738" cy="0"/>
          </a:xfrm>
          <a:prstGeom prst="line">
            <a:avLst/>
          </a:prstGeom>
          <a:ln w="6350">
            <a:solidFill>
              <a:schemeClr val="accent6"/>
            </a:solidFill>
          </a:ln>
        </p:spPr>
        <p:style>
          <a:lnRef idx="2">
            <a:schemeClr val="accent1"/>
          </a:lnRef>
          <a:fillRef idx="0">
            <a:schemeClr val="accent1"/>
          </a:fillRef>
          <a:effectRef idx="1">
            <a:schemeClr val="accent1"/>
          </a:effectRef>
          <a:fontRef idx="minor">
            <a:schemeClr val="tx1"/>
          </a:fontRef>
        </p:style>
      </p:cxnSp>
      <p:sp>
        <p:nvSpPr>
          <p:cNvPr id="9" name="Content Placeholder 8">
            <a:extLst>
              <a:ext uri="{FF2B5EF4-FFF2-40B4-BE49-F238E27FC236}">
                <a16:creationId xmlns:a16="http://schemas.microsoft.com/office/drawing/2014/main" id="{E95F49D7-4930-964F-60D3-6EBE8D724B41}"/>
              </a:ext>
            </a:extLst>
          </p:cNvPr>
          <p:cNvSpPr>
            <a:spLocks noGrp="1"/>
          </p:cNvSpPr>
          <p:nvPr>
            <p:ph sz="quarter" idx="10" hasCustomPrompt="1"/>
          </p:nvPr>
        </p:nvSpPr>
        <p:spPr>
          <a:xfrm>
            <a:off x="7152007" y="3467929"/>
            <a:ext cx="2815194" cy="369332"/>
          </a:xfrm>
          <a:noFill/>
        </p:spPr>
        <p:txBody>
          <a:bodyPr wrap="none" rtlCol="0">
            <a:spAutoFit/>
          </a:bodyPr>
          <a:lstStyle>
            <a:lvl1pPr marL="0" indent="0">
              <a:buNone/>
              <a:defRPr lang="en-GB" sz="2000" b="1" i="0" dirty="0" smtClean="0">
                <a:solidFill>
                  <a:schemeClr val="accent1"/>
                </a:solidFill>
                <a:latin typeface="Playfair Display Black" pitchFamily="2" charset="77"/>
              </a:defRPr>
            </a:lvl1pPr>
            <a:lvl2pPr marL="228600" indent="0">
              <a:buNone/>
              <a:defRPr lang="en-GB" sz="1800" dirty="0" smtClean="0">
                <a:latin typeface="+mn-lt"/>
              </a:defRPr>
            </a:lvl2pPr>
            <a:lvl3pPr>
              <a:defRPr lang="en-GB" sz="1800" dirty="0" smtClean="0">
                <a:latin typeface="+mn-lt"/>
              </a:defRPr>
            </a:lvl3pPr>
            <a:lvl4pPr>
              <a:defRPr lang="en-GB" sz="1800" dirty="0" smtClean="0">
                <a:latin typeface="+mn-lt"/>
              </a:defRPr>
            </a:lvl4pPr>
            <a:lvl5pPr>
              <a:defRPr lang="en-US" sz="1800" dirty="0">
                <a:latin typeface="+mn-lt"/>
              </a:defRPr>
            </a:lvl5pPr>
          </a:lstStyle>
          <a:p>
            <a:pPr marL="0" lvl="0"/>
            <a:r>
              <a:rPr lang="en-GB"/>
              <a:t>First Name Last Name</a:t>
            </a:r>
          </a:p>
        </p:txBody>
      </p:sp>
      <p:sp>
        <p:nvSpPr>
          <p:cNvPr id="14" name="Content Placeholder 13">
            <a:extLst>
              <a:ext uri="{FF2B5EF4-FFF2-40B4-BE49-F238E27FC236}">
                <a16:creationId xmlns:a16="http://schemas.microsoft.com/office/drawing/2014/main" id="{5515009B-9282-FA15-616A-80A5ED924CCA}"/>
              </a:ext>
            </a:extLst>
          </p:cNvPr>
          <p:cNvSpPr>
            <a:spLocks noGrp="1"/>
          </p:cNvSpPr>
          <p:nvPr>
            <p:ph sz="quarter" idx="11" hasCustomPrompt="1"/>
          </p:nvPr>
        </p:nvSpPr>
        <p:spPr>
          <a:xfrm>
            <a:off x="7175453" y="4028940"/>
            <a:ext cx="2555508" cy="341632"/>
          </a:xfrm>
          <a:ln>
            <a:solidFill>
              <a:schemeClr val="tx1"/>
            </a:solidFill>
          </a:ln>
        </p:spPr>
        <p:txBody>
          <a:bodyPr anchor="ctr">
            <a:noAutofit/>
          </a:bodyPr>
          <a:lstStyle>
            <a:lvl1pPr marL="0" indent="0" algn="l">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GB"/>
              <a:t>Email goes here</a:t>
            </a:r>
            <a:endParaRPr lang="en-US"/>
          </a:p>
        </p:txBody>
      </p:sp>
      <p:pic>
        <p:nvPicPr>
          <p:cNvPr id="15" name="Picture 14">
            <a:extLst>
              <a:ext uri="{FF2B5EF4-FFF2-40B4-BE49-F238E27FC236}">
                <a16:creationId xmlns:a16="http://schemas.microsoft.com/office/drawing/2014/main" id="{767D5D12-7F80-363F-9A06-A3B9D3C668F9}"/>
              </a:ext>
            </a:extLst>
          </p:cNvPr>
          <p:cNvPicPr>
            <a:picLocks noChangeAspect="1"/>
          </p:cNvPicPr>
          <p:nvPr userDrawn="1"/>
        </p:nvPicPr>
        <p:blipFill>
          <a:blip r:embed="rId3"/>
          <a:stretch>
            <a:fillRect/>
          </a:stretch>
        </p:blipFill>
        <p:spPr>
          <a:xfrm>
            <a:off x="5177537" y="5593937"/>
            <a:ext cx="1836926" cy="551078"/>
          </a:xfrm>
          <a:prstGeom prst="rect">
            <a:avLst/>
          </a:prstGeom>
        </p:spPr>
      </p:pic>
    </p:spTree>
    <p:extLst>
      <p:ext uri="{BB962C8B-B14F-4D97-AF65-F5344CB8AC3E}">
        <p14:creationId xmlns:p14="http://schemas.microsoft.com/office/powerpoint/2010/main" val="1525990867"/>
      </p:ext>
    </p:extLst>
  </p:cSld>
  <p:clrMapOvr>
    <a:masterClrMapping/>
  </p:clrMapOvr>
  <p:transition spd="slow">
    <p:push dir="u"/>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Get in touch (3)">
    <p:spTree>
      <p:nvGrpSpPr>
        <p:cNvPr id="1" name=""/>
        <p:cNvGrpSpPr/>
        <p:nvPr/>
      </p:nvGrpSpPr>
      <p:grpSpPr>
        <a:xfrm>
          <a:off x="0" y="0"/>
          <a:ext cx="0" cy="0"/>
          <a:chOff x="0" y="0"/>
          <a:chExt cx="0" cy="0"/>
        </a:xfrm>
      </p:grpSpPr>
      <p:pic>
        <p:nvPicPr>
          <p:cNvPr id="2" name="Picture 1" descr="A black circle with a white circle in the middle&#10;&#10;Description automatically generated">
            <a:extLst>
              <a:ext uri="{FF2B5EF4-FFF2-40B4-BE49-F238E27FC236}">
                <a16:creationId xmlns:a16="http://schemas.microsoft.com/office/drawing/2014/main" id="{F26C5CA9-D196-983D-B15B-BBC47D4B1C77}"/>
              </a:ext>
            </a:extLst>
          </p:cNvPr>
          <p:cNvPicPr>
            <a:picLocks/>
          </p:cNvPicPr>
          <p:nvPr userDrawn="1"/>
        </p:nvPicPr>
        <p:blipFill rotWithShape="1">
          <a:blip r:embed="rId2"/>
          <a:srcRect l="15978" t="7978" r="9299" b="17984"/>
          <a:stretch/>
        </p:blipFill>
        <p:spPr>
          <a:xfrm>
            <a:off x="0" y="0"/>
            <a:ext cx="8640147" cy="6858000"/>
          </a:xfrm>
          <a:prstGeom prst="rect">
            <a:avLst/>
          </a:prstGeom>
        </p:spPr>
      </p:pic>
      <p:pic>
        <p:nvPicPr>
          <p:cNvPr id="5" name="Picture 4" descr="A colorful envelope with a bell and a paper plane&#10;&#10;Description automatically generated">
            <a:extLst>
              <a:ext uri="{FF2B5EF4-FFF2-40B4-BE49-F238E27FC236}">
                <a16:creationId xmlns:a16="http://schemas.microsoft.com/office/drawing/2014/main" id="{9537D5C9-4D78-ABF1-D0CC-F31665FE599E}"/>
              </a:ext>
            </a:extLst>
          </p:cNvPr>
          <p:cNvPicPr>
            <a:picLocks noChangeAspect="1"/>
          </p:cNvPicPr>
          <p:nvPr userDrawn="1"/>
        </p:nvPicPr>
        <p:blipFill>
          <a:blip r:embed="rId3"/>
          <a:stretch>
            <a:fillRect/>
          </a:stretch>
        </p:blipFill>
        <p:spPr>
          <a:xfrm>
            <a:off x="2959171" y="151641"/>
            <a:ext cx="6456255" cy="5272608"/>
          </a:xfrm>
          <a:prstGeom prst="rect">
            <a:avLst/>
          </a:prstGeom>
        </p:spPr>
      </p:pic>
      <p:sp>
        <p:nvSpPr>
          <p:cNvPr id="3" name="TextBox 2">
            <a:extLst>
              <a:ext uri="{FF2B5EF4-FFF2-40B4-BE49-F238E27FC236}">
                <a16:creationId xmlns:a16="http://schemas.microsoft.com/office/drawing/2014/main" id="{F7027168-B0F0-CDF7-1D41-A45AFA8330BB}"/>
              </a:ext>
            </a:extLst>
          </p:cNvPr>
          <p:cNvSpPr txBox="1"/>
          <p:nvPr userDrawn="1"/>
        </p:nvSpPr>
        <p:spPr>
          <a:xfrm>
            <a:off x="4818246" y="4943139"/>
            <a:ext cx="2555508" cy="369332"/>
          </a:xfrm>
          <a:prstGeom prst="rect">
            <a:avLst/>
          </a:prstGeom>
          <a:noFill/>
        </p:spPr>
        <p:txBody>
          <a:bodyPr wrap="square">
            <a:spAutoFit/>
          </a:bodyPr>
          <a:lstStyle/>
          <a:p>
            <a:pPr algn="ctr"/>
            <a:r>
              <a:rPr lang="en-US" b="1" spc="300">
                <a:solidFill>
                  <a:schemeClr val="tx1"/>
                </a:solidFill>
                <a:latin typeface="Manrope" pitchFamily="2" charset="0"/>
              </a:rPr>
              <a:t>GET IN TOUCH</a:t>
            </a:r>
            <a:endParaRPr lang="en-US" spc="300">
              <a:solidFill>
                <a:schemeClr val="tx1"/>
              </a:solidFill>
              <a:latin typeface="Manrope" pitchFamily="2" charset="0"/>
            </a:endParaRPr>
          </a:p>
        </p:txBody>
      </p:sp>
      <p:sp>
        <p:nvSpPr>
          <p:cNvPr id="6" name="Content Placeholder 13">
            <a:extLst>
              <a:ext uri="{FF2B5EF4-FFF2-40B4-BE49-F238E27FC236}">
                <a16:creationId xmlns:a16="http://schemas.microsoft.com/office/drawing/2014/main" id="{E73B584E-849C-034C-83C9-1C95CA898CC8}"/>
              </a:ext>
            </a:extLst>
          </p:cNvPr>
          <p:cNvSpPr>
            <a:spLocks noGrp="1"/>
          </p:cNvSpPr>
          <p:nvPr>
            <p:ph sz="quarter" idx="11" hasCustomPrompt="1"/>
          </p:nvPr>
        </p:nvSpPr>
        <p:spPr>
          <a:xfrm>
            <a:off x="4818246" y="5424249"/>
            <a:ext cx="2555508" cy="607172"/>
          </a:xfrm>
          <a:solidFill>
            <a:schemeClr val="accent1"/>
          </a:solidFill>
          <a:ln>
            <a:noFill/>
          </a:ln>
        </p:spPr>
        <p:txBody>
          <a:bodyPr anchor="ctr">
            <a:noAutofit/>
          </a:bodyPr>
          <a:lstStyle>
            <a:lvl1pPr marL="0" indent="0" algn="ctr">
              <a:buNone/>
              <a:defRPr sz="14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GB"/>
              <a:t>Email goes here</a:t>
            </a:r>
            <a:endParaRPr lang="en-US"/>
          </a:p>
        </p:txBody>
      </p:sp>
    </p:spTree>
    <p:extLst>
      <p:ext uri="{BB962C8B-B14F-4D97-AF65-F5344CB8AC3E}">
        <p14:creationId xmlns:p14="http://schemas.microsoft.com/office/powerpoint/2010/main" val="3858193580"/>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Get in touch (3)">
    <p:spTree>
      <p:nvGrpSpPr>
        <p:cNvPr id="1" name=""/>
        <p:cNvGrpSpPr/>
        <p:nvPr/>
      </p:nvGrpSpPr>
      <p:grpSpPr>
        <a:xfrm>
          <a:off x="0" y="0"/>
          <a:ext cx="0" cy="0"/>
          <a:chOff x="0" y="0"/>
          <a:chExt cx="0" cy="0"/>
        </a:xfrm>
      </p:grpSpPr>
      <p:pic>
        <p:nvPicPr>
          <p:cNvPr id="2" name="Picture 1" descr="A black circle with a white circle in the middle&#10;&#10;Description automatically generated">
            <a:extLst>
              <a:ext uri="{FF2B5EF4-FFF2-40B4-BE49-F238E27FC236}">
                <a16:creationId xmlns:a16="http://schemas.microsoft.com/office/drawing/2014/main" id="{F26C5CA9-D196-983D-B15B-BBC47D4B1C77}"/>
              </a:ext>
            </a:extLst>
          </p:cNvPr>
          <p:cNvPicPr>
            <a:picLocks/>
          </p:cNvPicPr>
          <p:nvPr userDrawn="1"/>
        </p:nvPicPr>
        <p:blipFill rotWithShape="1">
          <a:blip r:embed="rId2"/>
          <a:srcRect l="15978" t="7978" r="9299" b="17984"/>
          <a:stretch/>
        </p:blipFill>
        <p:spPr>
          <a:xfrm>
            <a:off x="0" y="0"/>
            <a:ext cx="8640147" cy="6858000"/>
          </a:xfrm>
          <a:prstGeom prst="rect">
            <a:avLst/>
          </a:prstGeom>
        </p:spPr>
      </p:pic>
      <p:pic>
        <p:nvPicPr>
          <p:cNvPr id="5" name="Picture 4" descr="A colorful envelope with a bell and a paper plane&#10;&#10;Description automatically generated">
            <a:extLst>
              <a:ext uri="{FF2B5EF4-FFF2-40B4-BE49-F238E27FC236}">
                <a16:creationId xmlns:a16="http://schemas.microsoft.com/office/drawing/2014/main" id="{9537D5C9-4D78-ABF1-D0CC-F31665FE599E}"/>
              </a:ext>
            </a:extLst>
          </p:cNvPr>
          <p:cNvPicPr>
            <a:picLocks noChangeAspect="1"/>
          </p:cNvPicPr>
          <p:nvPr userDrawn="1"/>
        </p:nvPicPr>
        <p:blipFill>
          <a:blip r:embed="rId3"/>
          <a:stretch>
            <a:fillRect/>
          </a:stretch>
        </p:blipFill>
        <p:spPr>
          <a:xfrm>
            <a:off x="2959171" y="151641"/>
            <a:ext cx="6456255" cy="5272608"/>
          </a:xfrm>
          <a:prstGeom prst="rect">
            <a:avLst/>
          </a:prstGeom>
        </p:spPr>
      </p:pic>
      <p:sp>
        <p:nvSpPr>
          <p:cNvPr id="3" name="TextBox 2">
            <a:extLst>
              <a:ext uri="{FF2B5EF4-FFF2-40B4-BE49-F238E27FC236}">
                <a16:creationId xmlns:a16="http://schemas.microsoft.com/office/drawing/2014/main" id="{F7027168-B0F0-CDF7-1D41-A45AFA8330BB}"/>
              </a:ext>
            </a:extLst>
          </p:cNvPr>
          <p:cNvSpPr txBox="1"/>
          <p:nvPr userDrawn="1"/>
        </p:nvSpPr>
        <p:spPr>
          <a:xfrm>
            <a:off x="4818246" y="4943139"/>
            <a:ext cx="2555508" cy="369332"/>
          </a:xfrm>
          <a:prstGeom prst="rect">
            <a:avLst/>
          </a:prstGeom>
          <a:noFill/>
        </p:spPr>
        <p:txBody>
          <a:bodyPr wrap="square">
            <a:spAutoFit/>
          </a:bodyPr>
          <a:lstStyle/>
          <a:p>
            <a:pPr algn="ctr"/>
            <a:r>
              <a:rPr lang="en-US" b="1" spc="300">
                <a:solidFill>
                  <a:schemeClr val="tx1"/>
                </a:solidFill>
                <a:latin typeface="Manrope" pitchFamily="2" charset="0"/>
              </a:rPr>
              <a:t>GET IN TOUCH</a:t>
            </a:r>
            <a:endParaRPr lang="en-US" spc="300">
              <a:solidFill>
                <a:schemeClr val="tx1"/>
              </a:solidFill>
              <a:latin typeface="Manrope" pitchFamily="2" charset="0"/>
            </a:endParaRPr>
          </a:p>
        </p:txBody>
      </p:sp>
      <p:sp>
        <p:nvSpPr>
          <p:cNvPr id="6" name="Content Placeholder 13">
            <a:extLst>
              <a:ext uri="{FF2B5EF4-FFF2-40B4-BE49-F238E27FC236}">
                <a16:creationId xmlns:a16="http://schemas.microsoft.com/office/drawing/2014/main" id="{E73B584E-849C-034C-83C9-1C95CA898CC8}"/>
              </a:ext>
            </a:extLst>
          </p:cNvPr>
          <p:cNvSpPr>
            <a:spLocks noGrp="1"/>
          </p:cNvSpPr>
          <p:nvPr>
            <p:ph sz="quarter" idx="11" hasCustomPrompt="1"/>
          </p:nvPr>
        </p:nvSpPr>
        <p:spPr>
          <a:xfrm>
            <a:off x="4818246" y="5424249"/>
            <a:ext cx="2555508" cy="607172"/>
          </a:xfrm>
          <a:solidFill>
            <a:schemeClr val="accent1"/>
          </a:solidFill>
          <a:ln>
            <a:noFill/>
          </a:ln>
        </p:spPr>
        <p:txBody>
          <a:bodyPr anchor="ctr">
            <a:noAutofit/>
          </a:bodyPr>
          <a:lstStyle>
            <a:lvl1pPr marL="0" indent="0" algn="ctr">
              <a:buNone/>
              <a:defRPr sz="14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GB"/>
              <a:t>Email goes here</a:t>
            </a:r>
            <a:endParaRPr lang="en-US"/>
          </a:p>
        </p:txBody>
      </p:sp>
    </p:spTree>
    <p:extLst>
      <p:ext uri="{BB962C8B-B14F-4D97-AF65-F5344CB8AC3E}">
        <p14:creationId xmlns:p14="http://schemas.microsoft.com/office/powerpoint/2010/main" val="1690618035"/>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Title with Section pointer">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C6BFD1D-A16B-1DFC-FDDF-7A48563BA6D0}"/>
              </a:ext>
            </a:extLst>
          </p:cNvPr>
          <p:cNvSpPr/>
          <p:nvPr userDrawn="1"/>
        </p:nvSpPr>
        <p:spPr>
          <a:xfrm>
            <a:off x="0" y="0"/>
            <a:ext cx="12192000" cy="1195754"/>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8517299F-41C9-75EB-1E19-5F874F5C2551}"/>
              </a:ext>
            </a:extLst>
          </p:cNvPr>
          <p:cNvSpPr>
            <a:spLocks noGrp="1"/>
          </p:cNvSpPr>
          <p:nvPr>
            <p:ph type="title"/>
          </p:nvPr>
        </p:nvSpPr>
        <p:spPr>
          <a:xfrm>
            <a:off x="838200" y="365126"/>
            <a:ext cx="5609492" cy="736844"/>
          </a:xfrm>
        </p:spPr>
        <p:txBody>
          <a:bodyPr/>
          <a:lstStyle>
            <a:lvl1pPr algn="l">
              <a:defRPr/>
            </a:lvl1pPr>
          </a:lstStyle>
          <a:p>
            <a:r>
              <a:rPr lang="en-GB"/>
              <a:t>Click to edit Master title style</a:t>
            </a:r>
            <a:endParaRPr lang="en-US"/>
          </a:p>
        </p:txBody>
      </p:sp>
      <p:sp>
        <p:nvSpPr>
          <p:cNvPr id="8" name="Round Same-side Corner of Rectangle 7">
            <a:extLst>
              <a:ext uri="{FF2B5EF4-FFF2-40B4-BE49-F238E27FC236}">
                <a16:creationId xmlns:a16="http://schemas.microsoft.com/office/drawing/2014/main" id="{DFA8E16A-C95E-090C-584B-DE8F51701381}"/>
              </a:ext>
            </a:extLst>
          </p:cNvPr>
          <p:cNvSpPr/>
          <p:nvPr userDrawn="1"/>
        </p:nvSpPr>
        <p:spPr>
          <a:xfrm>
            <a:off x="10301261" y="0"/>
            <a:ext cx="298477" cy="455477"/>
          </a:xfrm>
          <a:prstGeom prst="round2SameRect">
            <a:avLst>
              <a:gd name="adj1" fmla="val 0"/>
              <a:gd name="adj2" fmla="val 50000"/>
            </a:avLst>
          </a:prstGeom>
          <a:gradFill flip="none" rotWithShape="1">
            <a:gsLst>
              <a:gs pos="0">
                <a:srgbClr val="334DE8"/>
              </a:gs>
              <a:gs pos="100000">
                <a:srgbClr val="39C7A5"/>
              </a:gs>
            </a:gsLst>
            <a:lin ang="2700000" scaled="1"/>
            <a:tileRect/>
          </a:gradFill>
          <a:ln>
            <a:noFill/>
          </a:ln>
        </p:spPr>
        <p:txBody>
          <a:bodyPr spcFirstLastPara="1" wrap="square" lIns="90000" tIns="45700" rIns="91425" bIns="45700" anchor="b" anchorCtr="0">
            <a:noAutofit/>
          </a:bodyPr>
          <a:lstStyle/>
          <a:p>
            <a:pPr algn="ctr">
              <a:buClr>
                <a:srgbClr val="000000"/>
              </a:buClr>
            </a:pPr>
            <a:endParaRPr lang="en-US" sz="1400" b="1">
              <a:solidFill>
                <a:schemeClr val="bg1"/>
              </a:solidFill>
              <a:latin typeface="Manrope" pitchFamily="2" charset="0"/>
              <a:cs typeface="Arial"/>
            </a:endParaRPr>
          </a:p>
        </p:txBody>
      </p:sp>
      <p:sp>
        <p:nvSpPr>
          <p:cNvPr id="11" name="Text Placeholder 10">
            <a:extLst>
              <a:ext uri="{FF2B5EF4-FFF2-40B4-BE49-F238E27FC236}">
                <a16:creationId xmlns:a16="http://schemas.microsoft.com/office/drawing/2014/main" id="{CDA577B7-E9C2-99D7-CBB7-46D4B3D1591A}"/>
              </a:ext>
            </a:extLst>
          </p:cNvPr>
          <p:cNvSpPr>
            <a:spLocks noGrp="1"/>
          </p:cNvSpPr>
          <p:nvPr>
            <p:ph type="body" sz="quarter" idx="10" hasCustomPrompt="1"/>
          </p:nvPr>
        </p:nvSpPr>
        <p:spPr>
          <a:xfrm>
            <a:off x="10711569" y="92673"/>
            <a:ext cx="808404" cy="362804"/>
          </a:xfrm>
        </p:spPr>
        <p:txBody>
          <a:bodyPr>
            <a:noAutofit/>
          </a:bodyPr>
          <a:lstStyle>
            <a:lvl1pPr marL="0" indent="0">
              <a:lnSpc>
                <a:spcPct val="100000"/>
              </a:lnSpc>
              <a:buNone/>
              <a:defRPr sz="110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en-GB"/>
              <a:t>Section Title</a:t>
            </a:r>
            <a:endParaRPr lang="en-US"/>
          </a:p>
        </p:txBody>
      </p:sp>
      <p:sp>
        <p:nvSpPr>
          <p:cNvPr id="12" name="Text Placeholder 10">
            <a:extLst>
              <a:ext uri="{FF2B5EF4-FFF2-40B4-BE49-F238E27FC236}">
                <a16:creationId xmlns:a16="http://schemas.microsoft.com/office/drawing/2014/main" id="{8A004E1B-88D0-8180-E13F-E7D82BBE4C0D}"/>
              </a:ext>
            </a:extLst>
          </p:cNvPr>
          <p:cNvSpPr>
            <a:spLocks noGrp="1"/>
          </p:cNvSpPr>
          <p:nvPr>
            <p:ph type="body" sz="quarter" idx="11" hasCustomPrompt="1"/>
          </p:nvPr>
        </p:nvSpPr>
        <p:spPr>
          <a:xfrm>
            <a:off x="10279096" y="46336"/>
            <a:ext cx="342805" cy="362804"/>
          </a:xfrm>
        </p:spPr>
        <p:txBody>
          <a:bodyPr anchor="ctr">
            <a:noAutofit/>
          </a:bodyPr>
          <a:lstStyle>
            <a:lvl1pPr marL="0" indent="0" algn="ctr">
              <a:lnSpc>
                <a:spcPct val="100000"/>
              </a:lnSpc>
              <a:buNone/>
              <a:defRPr sz="1400" b="1">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en-GB"/>
              <a:t>#</a:t>
            </a:r>
            <a:endParaRPr lang="en-US"/>
          </a:p>
        </p:txBody>
      </p:sp>
    </p:spTree>
    <p:extLst>
      <p:ext uri="{BB962C8B-B14F-4D97-AF65-F5344CB8AC3E}">
        <p14:creationId xmlns:p14="http://schemas.microsoft.com/office/powerpoint/2010/main" val="2727747623"/>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ark Gradi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CA059-FB7C-0EDA-3B15-8301936D0A1D}"/>
              </a:ext>
            </a:extLst>
          </p:cNvPr>
          <p:cNvSpPr>
            <a:spLocks noGrp="1"/>
          </p:cNvSpPr>
          <p:nvPr>
            <p:ph type="title"/>
          </p:nvPr>
        </p:nvSpPr>
        <p:spPr/>
        <p:txBody>
          <a:bodyPr>
            <a:normAutofit/>
          </a:bodyPr>
          <a:lstStyle>
            <a:lvl1pPr marL="0" algn="ctr" defTabSz="914400" rtl="0" eaLnBrk="1" latinLnBrk="0" hangingPunct="1">
              <a:lnSpc>
                <a:spcPct val="90000"/>
              </a:lnSpc>
              <a:spcBef>
                <a:spcPct val="0"/>
              </a:spcBef>
              <a:buClrTx/>
              <a:buFontTx/>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5" name="Text Placeholder 2">
            <a:extLst>
              <a:ext uri="{FF2B5EF4-FFF2-40B4-BE49-F238E27FC236}">
                <a16:creationId xmlns:a16="http://schemas.microsoft.com/office/drawing/2014/main" id="{3658C97E-B473-7F62-2E75-F2CB27840898}"/>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lvl1pPr>
              <a:defRPr>
                <a:latin typeface="Manrope" pitchFamily="2" charset="0"/>
              </a:defRPr>
            </a:lvl1pPr>
            <a:lvl2pPr>
              <a:defRPr>
                <a:latin typeface="Manrope" pitchFamily="2" charset="0"/>
              </a:defRPr>
            </a:lvl2pPr>
            <a:lvl3pPr>
              <a:defRPr>
                <a:latin typeface="Manrope" pitchFamily="2" charset="0"/>
              </a:defRPr>
            </a:lvl3pPr>
            <a:lvl4pPr>
              <a:defRPr>
                <a:latin typeface="Manrope" pitchFamily="2" charset="0"/>
              </a:defRPr>
            </a:lvl4pPr>
            <a:lvl5pPr>
              <a:defRPr>
                <a:latin typeface="Manrope"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8963148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with Splas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562B4-44AE-0EDA-763F-F6974A9DB574}"/>
              </a:ext>
            </a:extLst>
          </p:cNvPr>
          <p:cNvSpPr>
            <a:spLocks noGrp="1"/>
          </p:cNvSpPr>
          <p:nvPr>
            <p:ph type="ctrTitle"/>
          </p:nvPr>
        </p:nvSpPr>
        <p:spPr>
          <a:xfrm>
            <a:off x="1031631" y="1155120"/>
            <a:ext cx="4056184" cy="1175359"/>
          </a:xfrm>
        </p:spPr>
        <p:txBody>
          <a:bodyPr anchor="b">
            <a:noAutofit/>
          </a:bodyPr>
          <a:lstStyle>
            <a:lvl1pPr algn="l" defTabSz="914400" rtl="0" eaLnBrk="1" latinLnBrk="0" hangingPunct="1">
              <a:lnSpc>
                <a:spcPct val="90000"/>
              </a:lnSpc>
              <a:spcBef>
                <a:spcPct val="0"/>
              </a:spcBef>
              <a:buNone/>
              <a:defRPr lang="en-US" sz="36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385DCB25-99FC-6576-9C85-387233443AEF}"/>
              </a:ext>
            </a:extLst>
          </p:cNvPr>
          <p:cNvSpPr>
            <a:spLocks noGrp="1"/>
          </p:cNvSpPr>
          <p:nvPr>
            <p:ph type="subTitle" idx="1"/>
          </p:nvPr>
        </p:nvSpPr>
        <p:spPr>
          <a:xfrm>
            <a:off x="1031632" y="2633755"/>
            <a:ext cx="3892060" cy="656746"/>
          </a:xfrm>
        </p:spPr>
        <p:txBody>
          <a:bodyPr>
            <a:noAutofit/>
          </a:bodyPr>
          <a:lstStyle>
            <a:lvl1pPr marL="0" indent="0" algn="l">
              <a:lnSpc>
                <a:spcPct val="100000"/>
              </a:lnSpc>
              <a:buNone/>
              <a:defRPr sz="1600" b="0" i="0">
                <a:latin typeface="Manrope Ligh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2" name="Text Placeholder 11">
            <a:extLst>
              <a:ext uri="{FF2B5EF4-FFF2-40B4-BE49-F238E27FC236}">
                <a16:creationId xmlns:a16="http://schemas.microsoft.com/office/drawing/2014/main" id="{B513244B-5D39-4D3A-DB1E-EAED04E24C71}"/>
              </a:ext>
            </a:extLst>
          </p:cNvPr>
          <p:cNvSpPr>
            <a:spLocks noGrp="1"/>
          </p:cNvSpPr>
          <p:nvPr>
            <p:ph type="body" sz="quarter" idx="10" hasCustomPrompt="1"/>
          </p:nvPr>
        </p:nvSpPr>
        <p:spPr>
          <a:xfrm>
            <a:off x="1031631" y="3624332"/>
            <a:ext cx="1633781" cy="258532"/>
          </a:xfrm>
          <a:noFill/>
        </p:spPr>
        <p:txBody>
          <a:bodyPr wrap="none" rtlCol="0">
            <a:spAutoFit/>
          </a:bodyPr>
          <a:lstStyle>
            <a:lvl1pPr marL="0" indent="0">
              <a:buNone/>
              <a:defRPr lang="en-GB" sz="1200" b="1" spc="300" dirty="0" smtClean="0">
                <a:solidFill>
                  <a:srgbClr val="5C5C7D"/>
                </a:solidFill>
              </a:defRPr>
            </a:lvl1pPr>
            <a:lvl2pPr marL="228600" indent="0">
              <a:buNone/>
              <a:defRPr lang="en-GB" sz="1800" dirty="0" smtClean="0">
                <a:latin typeface="+mn-lt"/>
              </a:defRPr>
            </a:lvl2pPr>
            <a:lvl3pPr>
              <a:defRPr lang="en-GB" sz="1800" dirty="0" smtClean="0">
                <a:latin typeface="+mn-lt"/>
              </a:defRPr>
            </a:lvl3pPr>
            <a:lvl4pPr>
              <a:defRPr lang="en-GB" sz="1800" dirty="0" smtClean="0">
                <a:latin typeface="+mn-lt"/>
              </a:defRPr>
            </a:lvl4pPr>
            <a:lvl5pPr>
              <a:defRPr lang="en-US" sz="1800" dirty="0">
                <a:latin typeface="+mn-lt"/>
              </a:defRPr>
            </a:lvl5pPr>
          </a:lstStyle>
          <a:p>
            <a:pPr marL="0" lvl="0"/>
            <a:r>
              <a:rPr lang="en-GB"/>
              <a:t>MONTH, YEAR</a:t>
            </a:r>
          </a:p>
        </p:txBody>
      </p:sp>
      <p:sp>
        <p:nvSpPr>
          <p:cNvPr id="5" name="Picture Placeholder 4">
            <a:extLst>
              <a:ext uri="{FF2B5EF4-FFF2-40B4-BE49-F238E27FC236}">
                <a16:creationId xmlns:a16="http://schemas.microsoft.com/office/drawing/2014/main" id="{08CCD0A7-0CD4-997A-1174-671DC0A6BD4F}"/>
              </a:ext>
            </a:extLst>
          </p:cNvPr>
          <p:cNvSpPr>
            <a:spLocks noGrp="1"/>
          </p:cNvSpPr>
          <p:nvPr>
            <p:ph type="pic" sz="quarter" idx="11"/>
          </p:nvPr>
        </p:nvSpPr>
        <p:spPr>
          <a:xfrm>
            <a:off x="6304354" y="1023143"/>
            <a:ext cx="5157787" cy="4811713"/>
          </a:xfrm>
        </p:spPr>
        <p:txBody>
          <a:bodyPr/>
          <a:lstStyle/>
          <a:p>
            <a:endParaRPr lang="en-US"/>
          </a:p>
        </p:txBody>
      </p:sp>
      <p:pic>
        <p:nvPicPr>
          <p:cNvPr id="9" name="Picture 8">
            <a:extLst>
              <a:ext uri="{FF2B5EF4-FFF2-40B4-BE49-F238E27FC236}">
                <a16:creationId xmlns:a16="http://schemas.microsoft.com/office/drawing/2014/main" id="{C783FA81-17A6-6221-C70F-42E321F1990D}"/>
              </a:ext>
            </a:extLst>
          </p:cNvPr>
          <p:cNvPicPr>
            <a:picLocks noChangeAspect="1"/>
          </p:cNvPicPr>
          <p:nvPr userDrawn="1"/>
        </p:nvPicPr>
        <p:blipFill>
          <a:blip r:embed="rId2"/>
          <a:stretch>
            <a:fillRect/>
          </a:stretch>
        </p:blipFill>
        <p:spPr>
          <a:xfrm>
            <a:off x="1019105" y="5094178"/>
            <a:ext cx="1919998" cy="576000"/>
          </a:xfrm>
          <a:prstGeom prst="rect">
            <a:avLst/>
          </a:prstGeom>
        </p:spPr>
      </p:pic>
    </p:spTree>
    <p:extLst>
      <p:ext uri="{BB962C8B-B14F-4D97-AF65-F5344CB8AC3E}">
        <p14:creationId xmlns:p14="http://schemas.microsoft.com/office/powerpoint/2010/main" val="31122602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ight Gradient">
    <p:bg>
      <p:bgPr>
        <a:gradFill>
          <a:gsLst>
            <a:gs pos="50000">
              <a:schemeClr val="tx1"/>
            </a:gs>
            <a:gs pos="100000">
              <a:schemeClr val="accent1">
                <a:alpha val="16841"/>
              </a:schemeClr>
            </a:gs>
            <a:gs pos="0">
              <a:schemeClr val="accent1">
                <a:alpha val="15000"/>
              </a:schemeClr>
            </a:gs>
          </a:gsLst>
          <a:lin ang="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F982D-5F83-117A-9748-2D4F9E570700}"/>
              </a:ext>
            </a:extLst>
          </p:cNvPr>
          <p:cNvSpPr>
            <a:spLocks noGrp="1"/>
          </p:cNvSpPr>
          <p:nvPr>
            <p:ph type="title"/>
          </p:nvPr>
        </p:nvSpPr>
        <p:spPr/>
        <p:txBody>
          <a:bodyPr>
            <a:normAutofit/>
          </a:bodyPr>
          <a:lstStyle>
            <a:lvl1pPr marL="0" algn="ctr" defTabSz="914400" rtl="0" eaLnBrk="1" latinLnBrk="0" hangingPunct="1">
              <a:lnSpc>
                <a:spcPct val="90000"/>
              </a:lnSpc>
              <a:spcBef>
                <a:spcPct val="0"/>
              </a:spcBef>
              <a:buClrTx/>
              <a:buFontTx/>
              <a:buNone/>
              <a:defRPr lang="en-US" sz="2800" b="1" i="0" kern="1200" baseline="0" dirty="0">
                <a:solidFill>
                  <a:schemeClr val="bg1"/>
                </a:solidFill>
                <a:latin typeface="Playfair Display Black" pitchFamily="2" charset="77"/>
                <a:ea typeface="+mj-ea"/>
                <a:cs typeface="+mj-cs"/>
              </a:defRPr>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CE25C3D-8FA2-7A92-246F-799E0F117FAE}"/>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lvl1pPr>
              <a:defRPr>
                <a:solidFill>
                  <a:schemeClr val="bg1"/>
                </a:solidFill>
                <a:latin typeface="Manrope" pitchFamily="2" charset="0"/>
              </a:defRPr>
            </a:lvl1pPr>
            <a:lvl2pPr>
              <a:defRPr>
                <a:solidFill>
                  <a:schemeClr val="bg1"/>
                </a:solidFill>
                <a:latin typeface="Manrope" pitchFamily="2" charset="0"/>
              </a:defRPr>
            </a:lvl2pPr>
            <a:lvl3pPr>
              <a:defRPr>
                <a:solidFill>
                  <a:schemeClr val="bg1"/>
                </a:solidFill>
                <a:latin typeface="Manrope" pitchFamily="2" charset="0"/>
              </a:defRPr>
            </a:lvl3pPr>
            <a:lvl4pPr>
              <a:defRPr>
                <a:solidFill>
                  <a:schemeClr val="bg1"/>
                </a:solidFill>
                <a:latin typeface="Manrope" pitchFamily="2" charset="0"/>
              </a:defRPr>
            </a:lvl4pPr>
            <a:lvl5pPr>
              <a:defRPr>
                <a:solidFill>
                  <a:schemeClr val="bg1"/>
                </a:solidFill>
                <a:latin typeface="Manrope"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8356070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lide break (1)">
    <p:bg>
      <p:bgPr>
        <a:gradFill>
          <a:gsLst>
            <a:gs pos="100000">
              <a:schemeClr val="accent1"/>
            </a:gs>
            <a:gs pos="0">
              <a:schemeClr val="accent2"/>
            </a:gs>
          </a:gsLst>
          <a:lin ang="2700000" scaled="0"/>
        </a:gradFill>
        <a:effectLst/>
      </p:bgPr>
    </p:bg>
    <p:spTree>
      <p:nvGrpSpPr>
        <p:cNvPr id="1" name=""/>
        <p:cNvGrpSpPr/>
        <p:nvPr/>
      </p:nvGrpSpPr>
      <p:grpSpPr>
        <a:xfrm>
          <a:off x="0" y="0"/>
          <a:ext cx="0" cy="0"/>
          <a:chOff x="0" y="0"/>
          <a:chExt cx="0" cy="0"/>
        </a:xfrm>
      </p:grpSpPr>
      <p:sp>
        <p:nvSpPr>
          <p:cNvPr id="2" name="Title 10">
            <a:extLst>
              <a:ext uri="{FF2B5EF4-FFF2-40B4-BE49-F238E27FC236}">
                <a16:creationId xmlns:a16="http://schemas.microsoft.com/office/drawing/2014/main" id="{004674C2-ABC4-047A-361D-FC5DE6B338FD}"/>
              </a:ext>
            </a:extLst>
          </p:cNvPr>
          <p:cNvSpPr>
            <a:spLocks noGrp="1"/>
          </p:cNvSpPr>
          <p:nvPr>
            <p:ph type="title" hasCustomPrompt="1"/>
          </p:nvPr>
        </p:nvSpPr>
        <p:spPr>
          <a:xfrm>
            <a:off x="3140127" y="2592232"/>
            <a:ext cx="5911746" cy="1673537"/>
          </a:xfrm>
        </p:spPr>
        <p:txBody>
          <a:bodyPr>
            <a:noAutofit/>
          </a:bodyPr>
          <a:lstStyle>
            <a:lvl1pPr algn="ctr" defTabSz="914400" rtl="0" eaLnBrk="1" latinLnBrk="0" hangingPunct="1">
              <a:lnSpc>
                <a:spcPct val="90000"/>
              </a:lnSpc>
              <a:spcBef>
                <a:spcPct val="0"/>
              </a:spcBef>
              <a:buNone/>
              <a:defRPr lang="en-US" sz="4800" b="1" i="0" kern="1200" baseline="0" dirty="0">
                <a:solidFill>
                  <a:schemeClr val="tx1"/>
                </a:solidFill>
                <a:latin typeface="Playfair Display Black" pitchFamily="2" charset="77"/>
                <a:ea typeface="+mj-ea"/>
                <a:cs typeface="+mj-cs"/>
              </a:defRPr>
            </a:lvl1pPr>
          </a:lstStyle>
          <a:p>
            <a:r>
              <a:rPr lang="en-GB"/>
              <a:t>Click to edit title </a:t>
            </a:r>
            <a:endParaRPr lang="en-US"/>
          </a:p>
        </p:txBody>
      </p:sp>
    </p:spTree>
    <p:extLst>
      <p:ext uri="{BB962C8B-B14F-4D97-AF65-F5344CB8AC3E}">
        <p14:creationId xmlns:p14="http://schemas.microsoft.com/office/powerpoint/2010/main" val="38194263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lide break (2)">
    <p:bg>
      <p:bgPr>
        <a:gradFill>
          <a:gsLst>
            <a:gs pos="100000">
              <a:schemeClr val="accent5"/>
            </a:gs>
            <a:gs pos="46000">
              <a:schemeClr val="accent3"/>
            </a:gs>
            <a:gs pos="0">
              <a:schemeClr val="accent1"/>
            </a:gs>
          </a:gsLst>
          <a:lin ang="2700000" scaled="0"/>
        </a:gradFill>
        <a:effectLst/>
      </p:bgPr>
    </p:bg>
    <p:spTree>
      <p:nvGrpSpPr>
        <p:cNvPr id="1" name=""/>
        <p:cNvGrpSpPr/>
        <p:nvPr/>
      </p:nvGrpSpPr>
      <p:grpSpPr>
        <a:xfrm>
          <a:off x="0" y="0"/>
          <a:ext cx="0" cy="0"/>
          <a:chOff x="0" y="0"/>
          <a:chExt cx="0" cy="0"/>
        </a:xfrm>
      </p:grpSpPr>
      <p:sp>
        <p:nvSpPr>
          <p:cNvPr id="2" name="Title 10">
            <a:extLst>
              <a:ext uri="{FF2B5EF4-FFF2-40B4-BE49-F238E27FC236}">
                <a16:creationId xmlns:a16="http://schemas.microsoft.com/office/drawing/2014/main" id="{4033816E-0751-18FF-C7E1-09C3EBE6483A}"/>
              </a:ext>
            </a:extLst>
          </p:cNvPr>
          <p:cNvSpPr>
            <a:spLocks noGrp="1"/>
          </p:cNvSpPr>
          <p:nvPr>
            <p:ph type="title" hasCustomPrompt="1"/>
          </p:nvPr>
        </p:nvSpPr>
        <p:spPr>
          <a:xfrm>
            <a:off x="3140127" y="2592232"/>
            <a:ext cx="5911746" cy="1673537"/>
          </a:xfrm>
        </p:spPr>
        <p:txBody>
          <a:bodyPr>
            <a:noAutofit/>
          </a:bodyPr>
          <a:lstStyle>
            <a:lvl1pPr algn="ctr" defTabSz="914400" rtl="0" eaLnBrk="1" latinLnBrk="0" hangingPunct="1">
              <a:lnSpc>
                <a:spcPct val="90000"/>
              </a:lnSpc>
              <a:spcBef>
                <a:spcPct val="0"/>
              </a:spcBef>
              <a:buNone/>
              <a:defRPr lang="en-US" sz="4800" b="1" i="0" kern="1200" baseline="0" dirty="0">
                <a:solidFill>
                  <a:schemeClr val="tx1"/>
                </a:solidFill>
                <a:latin typeface="Playfair Display Black" pitchFamily="2" charset="77"/>
                <a:ea typeface="+mj-ea"/>
                <a:cs typeface="+mj-cs"/>
              </a:defRPr>
            </a:lvl1pPr>
          </a:lstStyle>
          <a:p>
            <a:r>
              <a:rPr lang="en-GB"/>
              <a:t>Click to edit title </a:t>
            </a:r>
            <a:endParaRPr lang="en-US"/>
          </a:p>
        </p:txBody>
      </p:sp>
    </p:spTree>
    <p:extLst>
      <p:ext uri="{BB962C8B-B14F-4D97-AF65-F5344CB8AC3E}">
        <p14:creationId xmlns:p14="http://schemas.microsoft.com/office/powerpoint/2010/main" val="16642196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lide break (3)">
    <p:bg>
      <p:bgPr>
        <a:gradFill>
          <a:gsLst>
            <a:gs pos="50000">
              <a:schemeClr val="accent3"/>
            </a:gs>
            <a:gs pos="100000">
              <a:schemeClr val="accent2"/>
            </a:gs>
            <a:gs pos="0">
              <a:schemeClr val="accent1"/>
            </a:gs>
          </a:gsLst>
          <a:lin ang="0" scaled="0"/>
        </a:gradFill>
        <a:effectLst/>
      </p:bgPr>
    </p:bg>
    <p:spTree>
      <p:nvGrpSpPr>
        <p:cNvPr id="1" name=""/>
        <p:cNvGrpSpPr/>
        <p:nvPr/>
      </p:nvGrpSpPr>
      <p:grpSpPr>
        <a:xfrm>
          <a:off x="0" y="0"/>
          <a:ext cx="0" cy="0"/>
          <a:chOff x="0" y="0"/>
          <a:chExt cx="0" cy="0"/>
        </a:xfrm>
      </p:grpSpPr>
      <p:sp>
        <p:nvSpPr>
          <p:cNvPr id="2" name="Title 10">
            <a:extLst>
              <a:ext uri="{FF2B5EF4-FFF2-40B4-BE49-F238E27FC236}">
                <a16:creationId xmlns:a16="http://schemas.microsoft.com/office/drawing/2014/main" id="{67FF0CA7-626B-EB34-1E82-EC9CD9352B74}"/>
              </a:ext>
            </a:extLst>
          </p:cNvPr>
          <p:cNvSpPr>
            <a:spLocks noGrp="1"/>
          </p:cNvSpPr>
          <p:nvPr>
            <p:ph type="title" hasCustomPrompt="1"/>
          </p:nvPr>
        </p:nvSpPr>
        <p:spPr>
          <a:xfrm>
            <a:off x="3140127" y="2592232"/>
            <a:ext cx="5911746" cy="1673537"/>
          </a:xfrm>
        </p:spPr>
        <p:txBody>
          <a:bodyPr>
            <a:noAutofit/>
          </a:bodyPr>
          <a:lstStyle>
            <a:lvl1pPr algn="ctr" defTabSz="914400" rtl="0" eaLnBrk="1" latinLnBrk="0" hangingPunct="1">
              <a:lnSpc>
                <a:spcPct val="90000"/>
              </a:lnSpc>
              <a:spcBef>
                <a:spcPct val="0"/>
              </a:spcBef>
              <a:buNone/>
              <a:defRPr lang="en-US" sz="4800" b="1" i="0" kern="1200" baseline="0" dirty="0">
                <a:solidFill>
                  <a:schemeClr val="tx1"/>
                </a:solidFill>
                <a:latin typeface="Playfair Display Black" pitchFamily="2" charset="77"/>
                <a:ea typeface="+mj-ea"/>
                <a:cs typeface="+mj-cs"/>
              </a:defRPr>
            </a:lvl1pPr>
          </a:lstStyle>
          <a:p>
            <a:r>
              <a:rPr lang="en-GB"/>
              <a:t>Click to edit title </a:t>
            </a:r>
            <a:endParaRPr lang="en-US"/>
          </a:p>
        </p:txBody>
      </p:sp>
    </p:spTree>
    <p:extLst>
      <p:ext uri="{BB962C8B-B14F-4D97-AF65-F5344CB8AC3E}">
        <p14:creationId xmlns:p14="http://schemas.microsoft.com/office/powerpoint/2010/main" val="7529064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Gradient (1)">
    <p:bg>
      <p:bgPr>
        <a:gradFill>
          <a:gsLst>
            <a:gs pos="50000">
              <a:schemeClr val="accent3"/>
            </a:gs>
            <a:gs pos="100000">
              <a:schemeClr val="accent2"/>
            </a:gs>
            <a:gs pos="0">
              <a:schemeClr val="accent1"/>
            </a:gs>
          </a:gsLst>
          <a:lin ang="0" scaled="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38740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Gradient (2)">
    <p:bg>
      <p:bgPr>
        <a:gradFill>
          <a:gsLst>
            <a:gs pos="100000">
              <a:schemeClr val="accent4"/>
            </a:gs>
            <a:gs pos="50000">
              <a:schemeClr val="accent5"/>
            </a:gs>
            <a:gs pos="0">
              <a:schemeClr val="accent1"/>
            </a:gs>
          </a:gsLst>
          <a:lin ang="2700000" scaled="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84444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Cover with Splas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562B4-44AE-0EDA-763F-F6974A9DB574}"/>
              </a:ext>
            </a:extLst>
          </p:cNvPr>
          <p:cNvSpPr>
            <a:spLocks noGrp="1"/>
          </p:cNvSpPr>
          <p:nvPr>
            <p:ph type="ctrTitle"/>
          </p:nvPr>
        </p:nvSpPr>
        <p:spPr>
          <a:xfrm>
            <a:off x="1031631" y="1155120"/>
            <a:ext cx="4056184" cy="1175359"/>
          </a:xfrm>
        </p:spPr>
        <p:txBody>
          <a:bodyPr anchor="b">
            <a:noAutofit/>
          </a:bodyPr>
          <a:lstStyle>
            <a:lvl1pPr algn="l" defTabSz="914400" rtl="0" eaLnBrk="1" latinLnBrk="0" hangingPunct="1">
              <a:lnSpc>
                <a:spcPct val="90000"/>
              </a:lnSpc>
              <a:spcBef>
                <a:spcPct val="0"/>
              </a:spcBef>
              <a:buNone/>
              <a:defRPr lang="en-US" sz="36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385DCB25-99FC-6576-9C85-387233443AEF}"/>
              </a:ext>
            </a:extLst>
          </p:cNvPr>
          <p:cNvSpPr>
            <a:spLocks noGrp="1"/>
          </p:cNvSpPr>
          <p:nvPr>
            <p:ph type="subTitle" idx="1"/>
          </p:nvPr>
        </p:nvSpPr>
        <p:spPr>
          <a:xfrm>
            <a:off x="1031632" y="2633755"/>
            <a:ext cx="3892060" cy="656746"/>
          </a:xfrm>
        </p:spPr>
        <p:txBody>
          <a:bodyPr>
            <a:noAutofit/>
          </a:bodyPr>
          <a:lstStyle>
            <a:lvl1pPr marL="0" indent="0" algn="l">
              <a:lnSpc>
                <a:spcPct val="100000"/>
              </a:lnSpc>
              <a:buNone/>
              <a:defRPr sz="1600" b="0" i="0">
                <a:latin typeface="Manrope Ligh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2" name="Text Placeholder 11">
            <a:extLst>
              <a:ext uri="{FF2B5EF4-FFF2-40B4-BE49-F238E27FC236}">
                <a16:creationId xmlns:a16="http://schemas.microsoft.com/office/drawing/2014/main" id="{B513244B-5D39-4D3A-DB1E-EAED04E24C71}"/>
              </a:ext>
            </a:extLst>
          </p:cNvPr>
          <p:cNvSpPr>
            <a:spLocks noGrp="1"/>
          </p:cNvSpPr>
          <p:nvPr>
            <p:ph type="body" sz="quarter" idx="10" hasCustomPrompt="1"/>
          </p:nvPr>
        </p:nvSpPr>
        <p:spPr>
          <a:xfrm>
            <a:off x="1031631" y="3624332"/>
            <a:ext cx="1633781" cy="258532"/>
          </a:xfrm>
          <a:noFill/>
        </p:spPr>
        <p:txBody>
          <a:bodyPr wrap="none" rtlCol="0">
            <a:spAutoFit/>
          </a:bodyPr>
          <a:lstStyle>
            <a:lvl1pPr marL="0" indent="0">
              <a:buNone/>
              <a:defRPr lang="en-GB" sz="1200" b="1" spc="300" dirty="0" smtClean="0">
                <a:solidFill>
                  <a:srgbClr val="5C5C7D"/>
                </a:solidFill>
              </a:defRPr>
            </a:lvl1pPr>
            <a:lvl2pPr marL="228600" indent="0">
              <a:buNone/>
              <a:defRPr lang="en-GB" sz="1800" dirty="0" smtClean="0">
                <a:latin typeface="+mn-lt"/>
              </a:defRPr>
            </a:lvl2pPr>
            <a:lvl3pPr>
              <a:defRPr lang="en-GB" sz="1800" dirty="0" smtClean="0">
                <a:latin typeface="+mn-lt"/>
              </a:defRPr>
            </a:lvl3pPr>
            <a:lvl4pPr>
              <a:defRPr lang="en-GB" sz="1800" dirty="0" smtClean="0">
                <a:latin typeface="+mn-lt"/>
              </a:defRPr>
            </a:lvl4pPr>
            <a:lvl5pPr>
              <a:defRPr lang="en-US" sz="1800" dirty="0">
                <a:latin typeface="+mn-lt"/>
              </a:defRPr>
            </a:lvl5pPr>
          </a:lstStyle>
          <a:p>
            <a:pPr marL="0" lvl="0"/>
            <a:r>
              <a:rPr lang="en-GB"/>
              <a:t>MONTH, YEAR</a:t>
            </a:r>
          </a:p>
        </p:txBody>
      </p:sp>
      <p:sp>
        <p:nvSpPr>
          <p:cNvPr id="5" name="Picture Placeholder 4">
            <a:extLst>
              <a:ext uri="{FF2B5EF4-FFF2-40B4-BE49-F238E27FC236}">
                <a16:creationId xmlns:a16="http://schemas.microsoft.com/office/drawing/2014/main" id="{08CCD0A7-0CD4-997A-1174-671DC0A6BD4F}"/>
              </a:ext>
            </a:extLst>
          </p:cNvPr>
          <p:cNvSpPr>
            <a:spLocks noGrp="1"/>
          </p:cNvSpPr>
          <p:nvPr>
            <p:ph type="pic" sz="quarter" idx="11"/>
          </p:nvPr>
        </p:nvSpPr>
        <p:spPr>
          <a:xfrm>
            <a:off x="6304354" y="1023143"/>
            <a:ext cx="5157787" cy="4811713"/>
          </a:xfrm>
        </p:spPr>
        <p:txBody>
          <a:bodyPr/>
          <a:lstStyle/>
          <a:p>
            <a:endParaRPr lang="en-US"/>
          </a:p>
        </p:txBody>
      </p:sp>
    </p:spTree>
    <p:extLst>
      <p:ext uri="{BB962C8B-B14F-4D97-AF65-F5344CB8AC3E}">
        <p14:creationId xmlns:p14="http://schemas.microsoft.com/office/powerpoint/2010/main" val="3068506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and Single Column (3)">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67B83FA-2CD5-F995-89FE-0CC8F2A652DC}"/>
              </a:ext>
            </a:extLst>
          </p:cNvPr>
          <p:cNvSpPr/>
          <p:nvPr userDrawn="1"/>
        </p:nvSpPr>
        <p:spPr>
          <a:xfrm flipH="1">
            <a:off x="-1" y="0"/>
            <a:ext cx="6096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a:lnSpc>
                <a:spcPct val="100000"/>
              </a:lnSpc>
              <a:spcBef>
                <a:spcPts val="0"/>
              </a:spcBef>
              <a:spcAft>
                <a:spcPts val="0"/>
              </a:spcAft>
              <a:buClr>
                <a:srgbClr val="000000"/>
              </a:buClr>
              <a:buFont typeface="Arial"/>
            </a:pPr>
            <a:endParaRPr lang="en-US" sz="1400" b="0" i="0" u="none" strike="noStrike" cap="none">
              <a:sym typeface="Arial"/>
            </a:endParaRPr>
          </a:p>
        </p:txBody>
      </p:sp>
      <p:sp>
        <p:nvSpPr>
          <p:cNvPr id="2" name="Title 1">
            <a:extLst>
              <a:ext uri="{FF2B5EF4-FFF2-40B4-BE49-F238E27FC236}">
                <a16:creationId xmlns:a16="http://schemas.microsoft.com/office/drawing/2014/main" id="{F9F59CCB-83B9-17E8-586E-8607306DE61D}"/>
              </a:ext>
            </a:extLst>
          </p:cNvPr>
          <p:cNvSpPr>
            <a:spLocks noGrp="1"/>
          </p:cNvSpPr>
          <p:nvPr>
            <p:ph type="title" hasCustomPrompt="1"/>
          </p:nvPr>
        </p:nvSpPr>
        <p:spPr>
          <a:xfrm>
            <a:off x="838200" y="1955150"/>
            <a:ext cx="4498298" cy="2947700"/>
          </a:xfrm>
        </p:spPr>
        <p:txBody>
          <a:bodyPr>
            <a:normAutofit/>
          </a:bodyPr>
          <a:lstStyle>
            <a:lvl1pPr algn="ctr" defTabSz="914400" rtl="0" eaLnBrk="1" latinLnBrk="0" hangingPunct="1">
              <a:lnSpc>
                <a:spcPct val="90000"/>
              </a:lnSpc>
              <a:spcBef>
                <a:spcPct val="0"/>
              </a:spcBef>
              <a:buNone/>
              <a:defRPr lang="en-US" sz="2800" b="1" i="0" kern="1200" baseline="0" dirty="0">
                <a:solidFill>
                  <a:schemeClr val="bg1"/>
                </a:solidFill>
                <a:latin typeface="Playfair Display Black" pitchFamily="2" charset="77"/>
                <a:ea typeface="+mj-ea"/>
                <a:cs typeface="+mj-cs"/>
              </a:defRPr>
            </a:lvl1pPr>
          </a:lstStyle>
          <a:p>
            <a:r>
              <a:rPr lang="en-GB"/>
              <a:t>Title goes here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6790543" y="749508"/>
            <a:ext cx="4781863" cy="5427455"/>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906603203"/>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le and Single Column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0279A94-C69A-43F9-8E03-E4E75E598CFD}"/>
              </a:ext>
            </a:extLst>
          </p:cNvPr>
          <p:cNvSpPr/>
          <p:nvPr userDrawn="1"/>
        </p:nvSpPr>
        <p:spPr>
          <a:xfrm>
            <a:off x="0" y="0"/>
            <a:ext cx="12192000" cy="1195754"/>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F59CCB-83B9-17E8-586E-8607306DE61D}"/>
              </a:ext>
            </a:extLst>
          </p:cNvPr>
          <p:cNvSpPr>
            <a:spLocks noGrp="1"/>
          </p:cNvSpPr>
          <p:nvPr>
            <p:ph type="title"/>
          </p:nvPr>
        </p:nvSpPr>
        <p:spPr/>
        <p:txBody>
          <a:bodyPr>
            <a:normAutofit/>
          </a:bodyPr>
          <a:lstStyle>
            <a:lvl1pPr algn="ctr" defTabSz="914400" rtl="0" eaLnBrk="1" latinLnBrk="0" hangingPunct="1">
              <a:lnSpc>
                <a:spcPct val="10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4487959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Cards (1)">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6EAAFE-2967-40ED-7591-5AB167BAA909}"/>
              </a:ext>
            </a:extLst>
          </p:cNvPr>
          <p:cNvSpPr/>
          <p:nvPr userDrawn="1"/>
        </p:nvSpPr>
        <p:spPr>
          <a:xfrm>
            <a:off x="0" y="0"/>
            <a:ext cx="12192000" cy="1195754"/>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D3EAB4-8F43-93F5-D469-DDA52A6C5281}"/>
              </a:ext>
            </a:extLst>
          </p:cNvPr>
          <p:cNvSpPr>
            <a:spLocks noGrp="1"/>
          </p:cNvSpPr>
          <p:nvPr>
            <p:ph type="title"/>
          </p:nvPr>
        </p:nvSpPr>
        <p:spPr/>
        <p:txBody>
          <a:bodyPr>
            <a:normAutofit/>
          </a:bodyPr>
          <a:lstStyle>
            <a:lvl1pPr algn="ctr" defTabSz="914400" rtl="0" eaLnBrk="1" latinLnBrk="0" hangingPunct="1">
              <a:lnSpc>
                <a:spcPct val="10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Content Placeholder 5">
            <a:extLst>
              <a:ext uri="{FF2B5EF4-FFF2-40B4-BE49-F238E27FC236}">
                <a16:creationId xmlns:a16="http://schemas.microsoft.com/office/drawing/2014/main" id="{5D153EE1-8D13-4C4C-C95A-ED942D2CF8EE}"/>
              </a:ext>
            </a:extLst>
          </p:cNvPr>
          <p:cNvSpPr>
            <a:spLocks noGrp="1"/>
          </p:cNvSpPr>
          <p:nvPr>
            <p:ph sz="quarter" idx="10"/>
          </p:nvPr>
        </p:nvSpPr>
        <p:spPr>
          <a:xfrm>
            <a:off x="769468" y="2731721"/>
            <a:ext cx="1940169" cy="3294063"/>
          </a:xfrm>
          <a:ln>
            <a:solidFill>
              <a:schemeClr val="accent6"/>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0" name="Content Placeholder 5">
            <a:extLst>
              <a:ext uri="{FF2B5EF4-FFF2-40B4-BE49-F238E27FC236}">
                <a16:creationId xmlns:a16="http://schemas.microsoft.com/office/drawing/2014/main" id="{148ECB8C-374E-AA81-A937-E360703F5A19}"/>
              </a:ext>
            </a:extLst>
          </p:cNvPr>
          <p:cNvSpPr>
            <a:spLocks noGrp="1"/>
          </p:cNvSpPr>
          <p:nvPr>
            <p:ph sz="quarter" idx="11"/>
          </p:nvPr>
        </p:nvSpPr>
        <p:spPr>
          <a:xfrm>
            <a:off x="2938237" y="2731721"/>
            <a:ext cx="1940169" cy="3294063"/>
          </a:xfrm>
          <a:ln>
            <a:solidFill>
              <a:schemeClr val="accent6"/>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1" name="Content Placeholder 5">
            <a:extLst>
              <a:ext uri="{FF2B5EF4-FFF2-40B4-BE49-F238E27FC236}">
                <a16:creationId xmlns:a16="http://schemas.microsoft.com/office/drawing/2014/main" id="{505B1693-20A9-0E47-F38E-BB8AC825C1A6}"/>
              </a:ext>
            </a:extLst>
          </p:cNvPr>
          <p:cNvSpPr>
            <a:spLocks noGrp="1"/>
          </p:cNvSpPr>
          <p:nvPr>
            <p:ph sz="quarter" idx="12"/>
          </p:nvPr>
        </p:nvSpPr>
        <p:spPr>
          <a:xfrm>
            <a:off x="5107006" y="2731721"/>
            <a:ext cx="1940169" cy="3294063"/>
          </a:xfrm>
          <a:ln>
            <a:solidFill>
              <a:schemeClr val="accent6"/>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2" name="Content Placeholder 5">
            <a:extLst>
              <a:ext uri="{FF2B5EF4-FFF2-40B4-BE49-F238E27FC236}">
                <a16:creationId xmlns:a16="http://schemas.microsoft.com/office/drawing/2014/main" id="{E7219F50-43CF-2222-81E5-6D90295DD88D}"/>
              </a:ext>
            </a:extLst>
          </p:cNvPr>
          <p:cNvSpPr>
            <a:spLocks noGrp="1"/>
          </p:cNvSpPr>
          <p:nvPr>
            <p:ph sz="quarter" idx="13"/>
          </p:nvPr>
        </p:nvSpPr>
        <p:spPr>
          <a:xfrm>
            <a:off x="7275775" y="2731721"/>
            <a:ext cx="1940169" cy="3294063"/>
          </a:xfrm>
          <a:ln>
            <a:solidFill>
              <a:schemeClr val="accent6"/>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3" name="Content Placeholder 5">
            <a:extLst>
              <a:ext uri="{FF2B5EF4-FFF2-40B4-BE49-F238E27FC236}">
                <a16:creationId xmlns:a16="http://schemas.microsoft.com/office/drawing/2014/main" id="{BDC33F88-CCFB-40BC-129B-6D9B539904DD}"/>
              </a:ext>
            </a:extLst>
          </p:cNvPr>
          <p:cNvSpPr>
            <a:spLocks noGrp="1"/>
          </p:cNvSpPr>
          <p:nvPr>
            <p:ph sz="quarter" idx="14"/>
          </p:nvPr>
        </p:nvSpPr>
        <p:spPr>
          <a:xfrm>
            <a:off x="9444544" y="2731720"/>
            <a:ext cx="1940169" cy="3294063"/>
          </a:xfrm>
          <a:ln>
            <a:solidFill>
              <a:schemeClr val="accent6"/>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4" name="Content Placeholder 5">
            <a:extLst>
              <a:ext uri="{FF2B5EF4-FFF2-40B4-BE49-F238E27FC236}">
                <a16:creationId xmlns:a16="http://schemas.microsoft.com/office/drawing/2014/main" id="{82C2B56F-0264-F189-61E9-1839A46AACA0}"/>
              </a:ext>
            </a:extLst>
          </p:cNvPr>
          <p:cNvSpPr>
            <a:spLocks noGrp="1"/>
          </p:cNvSpPr>
          <p:nvPr>
            <p:ph sz="quarter" idx="15"/>
          </p:nvPr>
        </p:nvSpPr>
        <p:spPr>
          <a:xfrm>
            <a:off x="832339" y="1313230"/>
            <a:ext cx="10515600" cy="736844"/>
          </a:xfrm>
        </p:spPr>
        <p:txBody>
          <a:bodyPr>
            <a:noAutofit/>
          </a:bodyPr>
          <a:lstStyle>
            <a:lvl1pPr marL="0" indent="0" algn="ctr">
              <a:buNone/>
              <a:defRPr sz="1200"/>
            </a:lvl1pPr>
            <a:lvl2pPr>
              <a:defRPr sz="1200"/>
            </a:lvl2pPr>
            <a:lvl3pPr>
              <a:defRPr sz="1200"/>
            </a:lvl3pPr>
            <a:lvl4pPr>
              <a:defRPr sz="1200"/>
            </a:lvl4pPr>
            <a:lvl5pPr>
              <a:defRPr sz="1200"/>
            </a:lvl5pPr>
          </a:lstStyle>
          <a:p>
            <a:pPr lvl="0"/>
            <a:r>
              <a:rPr lang="en-GB"/>
              <a:t>Click to edit Master text styles</a:t>
            </a:r>
            <a:endParaRPr lang="en-US"/>
          </a:p>
        </p:txBody>
      </p:sp>
    </p:spTree>
    <p:extLst>
      <p:ext uri="{BB962C8B-B14F-4D97-AF65-F5344CB8AC3E}">
        <p14:creationId xmlns:p14="http://schemas.microsoft.com/office/powerpoint/2010/main" val="4290264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Single Column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0279A94-C69A-43F9-8E03-E4E75E598CFD}"/>
              </a:ext>
            </a:extLst>
          </p:cNvPr>
          <p:cNvSpPr/>
          <p:nvPr userDrawn="1"/>
        </p:nvSpPr>
        <p:spPr>
          <a:xfrm>
            <a:off x="0" y="0"/>
            <a:ext cx="12192000" cy="1195754"/>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F59CCB-83B9-17E8-586E-8607306DE61D}"/>
              </a:ext>
            </a:extLst>
          </p:cNvPr>
          <p:cNvSpPr>
            <a:spLocks noGrp="1"/>
          </p:cNvSpPr>
          <p:nvPr>
            <p:ph type="title"/>
          </p:nvPr>
        </p:nvSpPr>
        <p:spPr/>
        <p:txBody>
          <a:bodyPr>
            <a:normAutofit/>
          </a:bodyPr>
          <a:lstStyle>
            <a:lvl1pPr algn="ctr" defTabSz="914400" rtl="0" eaLnBrk="1" latinLnBrk="0" hangingPunct="1">
              <a:lnSpc>
                <a:spcPct val="9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9602505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Generic Cover Slide">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5AD6E1E0-661D-FA55-3664-20229F8C0CCA}"/>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19105" y="5094178"/>
            <a:ext cx="1919998" cy="576000"/>
          </a:xfrm>
          <a:prstGeom prst="rect">
            <a:avLst/>
          </a:prstGeom>
        </p:spPr>
      </p:pic>
      <p:sp>
        <p:nvSpPr>
          <p:cNvPr id="2" name="Title 1">
            <a:extLst>
              <a:ext uri="{FF2B5EF4-FFF2-40B4-BE49-F238E27FC236}">
                <a16:creationId xmlns:a16="http://schemas.microsoft.com/office/drawing/2014/main" id="{4A9562B4-44AE-0EDA-763F-F6974A9DB574}"/>
              </a:ext>
            </a:extLst>
          </p:cNvPr>
          <p:cNvSpPr>
            <a:spLocks noGrp="1"/>
          </p:cNvSpPr>
          <p:nvPr>
            <p:ph type="ctrTitle"/>
          </p:nvPr>
        </p:nvSpPr>
        <p:spPr>
          <a:xfrm>
            <a:off x="1031631" y="1155120"/>
            <a:ext cx="4067907" cy="1175359"/>
          </a:xfrm>
        </p:spPr>
        <p:txBody>
          <a:bodyPr anchor="b">
            <a:noAutofit/>
          </a:bodyPr>
          <a:lstStyle>
            <a:lvl1pPr algn="l" defTabSz="914400" rtl="0" eaLnBrk="1" latinLnBrk="0" hangingPunct="1">
              <a:lnSpc>
                <a:spcPct val="100000"/>
              </a:lnSpc>
              <a:spcBef>
                <a:spcPct val="0"/>
              </a:spcBef>
              <a:buNone/>
              <a:defRPr lang="en-US" sz="36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385DCB25-99FC-6576-9C85-387233443AEF}"/>
              </a:ext>
            </a:extLst>
          </p:cNvPr>
          <p:cNvSpPr>
            <a:spLocks noGrp="1"/>
          </p:cNvSpPr>
          <p:nvPr>
            <p:ph type="subTitle" idx="1"/>
          </p:nvPr>
        </p:nvSpPr>
        <p:spPr>
          <a:xfrm>
            <a:off x="1031632" y="2633755"/>
            <a:ext cx="3892060" cy="656746"/>
          </a:xfrm>
        </p:spPr>
        <p:txBody>
          <a:bodyPr>
            <a:noAutofit/>
          </a:bodyPr>
          <a:lstStyle>
            <a:lvl1pPr marL="0" indent="0" algn="l">
              <a:lnSpc>
                <a:spcPct val="100000"/>
              </a:lnSpc>
              <a:buNone/>
              <a:defRPr sz="1600" b="0" i="0">
                <a:latin typeface="Manrope Ligh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2" name="Text Placeholder 11">
            <a:extLst>
              <a:ext uri="{FF2B5EF4-FFF2-40B4-BE49-F238E27FC236}">
                <a16:creationId xmlns:a16="http://schemas.microsoft.com/office/drawing/2014/main" id="{B513244B-5D39-4D3A-DB1E-EAED04E24C71}"/>
              </a:ext>
            </a:extLst>
          </p:cNvPr>
          <p:cNvSpPr>
            <a:spLocks noGrp="1"/>
          </p:cNvSpPr>
          <p:nvPr>
            <p:ph type="body" sz="quarter" idx="10" hasCustomPrompt="1"/>
          </p:nvPr>
        </p:nvSpPr>
        <p:spPr>
          <a:xfrm>
            <a:off x="1031631" y="3624332"/>
            <a:ext cx="1633781" cy="258532"/>
          </a:xfrm>
          <a:noFill/>
        </p:spPr>
        <p:txBody>
          <a:bodyPr wrap="none" rtlCol="0">
            <a:spAutoFit/>
          </a:bodyPr>
          <a:lstStyle>
            <a:lvl1pPr marL="0" indent="0">
              <a:buNone/>
              <a:defRPr lang="en-GB" sz="1200" b="1" spc="300" dirty="0" smtClean="0">
                <a:solidFill>
                  <a:srgbClr val="5C5C7D"/>
                </a:solidFill>
              </a:defRPr>
            </a:lvl1pPr>
            <a:lvl2pPr marL="228600" indent="0">
              <a:buNone/>
              <a:defRPr lang="en-GB" sz="1800" dirty="0" smtClean="0">
                <a:latin typeface="+mn-lt"/>
              </a:defRPr>
            </a:lvl2pPr>
            <a:lvl3pPr>
              <a:defRPr lang="en-GB" sz="1800" dirty="0" smtClean="0">
                <a:latin typeface="+mn-lt"/>
              </a:defRPr>
            </a:lvl3pPr>
            <a:lvl4pPr>
              <a:defRPr lang="en-GB" sz="1800" dirty="0" smtClean="0">
                <a:latin typeface="+mn-lt"/>
              </a:defRPr>
            </a:lvl4pPr>
            <a:lvl5pPr>
              <a:defRPr lang="en-US" sz="1800" dirty="0">
                <a:latin typeface="+mn-lt"/>
              </a:defRPr>
            </a:lvl5pPr>
          </a:lstStyle>
          <a:p>
            <a:pPr marL="0" lvl="0"/>
            <a:r>
              <a:rPr lang="en-GB"/>
              <a:t>MONTH, YEAR</a:t>
            </a:r>
          </a:p>
        </p:txBody>
      </p:sp>
      <p:pic>
        <p:nvPicPr>
          <p:cNvPr id="15" name="Picture 14">
            <a:extLst>
              <a:ext uri="{FF2B5EF4-FFF2-40B4-BE49-F238E27FC236}">
                <a16:creationId xmlns:a16="http://schemas.microsoft.com/office/drawing/2014/main" id="{9F68B4BC-6974-1D9F-2F3B-FC5CA5699E5F}"/>
              </a:ext>
            </a:extLst>
          </p:cNvPr>
          <p:cNvPicPr>
            <a:picLocks noChangeAspect="1"/>
          </p:cNvPicPr>
          <p:nvPr userDrawn="1"/>
        </p:nvPicPr>
        <p:blipFill>
          <a:blip r:embed="rId3"/>
          <a:srcRect/>
          <a:stretch/>
        </p:blipFill>
        <p:spPr>
          <a:xfrm>
            <a:off x="5683250" y="0"/>
            <a:ext cx="6508750" cy="6858000"/>
          </a:xfrm>
          <a:prstGeom prst="rect">
            <a:avLst/>
          </a:prstGeom>
        </p:spPr>
      </p:pic>
    </p:spTree>
    <p:extLst>
      <p:ext uri="{BB962C8B-B14F-4D97-AF65-F5344CB8AC3E}">
        <p14:creationId xmlns:p14="http://schemas.microsoft.com/office/powerpoint/2010/main" val="484733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ver with Splas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562B4-44AE-0EDA-763F-F6974A9DB574}"/>
              </a:ext>
            </a:extLst>
          </p:cNvPr>
          <p:cNvSpPr>
            <a:spLocks noGrp="1"/>
          </p:cNvSpPr>
          <p:nvPr>
            <p:ph type="ctrTitle"/>
          </p:nvPr>
        </p:nvSpPr>
        <p:spPr>
          <a:xfrm>
            <a:off x="1031631" y="1155120"/>
            <a:ext cx="4056184" cy="1175359"/>
          </a:xfrm>
        </p:spPr>
        <p:txBody>
          <a:bodyPr anchor="b">
            <a:noAutofit/>
          </a:bodyPr>
          <a:lstStyle>
            <a:lvl1pPr algn="l" defTabSz="914400" rtl="0" eaLnBrk="1" latinLnBrk="0" hangingPunct="1">
              <a:lnSpc>
                <a:spcPct val="100000"/>
              </a:lnSpc>
              <a:spcBef>
                <a:spcPct val="0"/>
              </a:spcBef>
              <a:buNone/>
              <a:defRPr lang="en-US" sz="36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385DCB25-99FC-6576-9C85-387233443AEF}"/>
              </a:ext>
            </a:extLst>
          </p:cNvPr>
          <p:cNvSpPr>
            <a:spLocks noGrp="1"/>
          </p:cNvSpPr>
          <p:nvPr>
            <p:ph type="subTitle" idx="1"/>
          </p:nvPr>
        </p:nvSpPr>
        <p:spPr>
          <a:xfrm>
            <a:off x="1031632" y="2633755"/>
            <a:ext cx="3892060" cy="656746"/>
          </a:xfrm>
        </p:spPr>
        <p:txBody>
          <a:bodyPr>
            <a:noAutofit/>
          </a:bodyPr>
          <a:lstStyle>
            <a:lvl1pPr marL="0" indent="0" algn="l">
              <a:lnSpc>
                <a:spcPct val="100000"/>
              </a:lnSpc>
              <a:buNone/>
              <a:defRPr sz="1600" b="0" i="0">
                <a:latin typeface="Manrope Ligh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2" name="Text Placeholder 11">
            <a:extLst>
              <a:ext uri="{FF2B5EF4-FFF2-40B4-BE49-F238E27FC236}">
                <a16:creationId xmlns:a16="http://schemas.microsoft.com/office/drawing/2014/main" id="{B513244B-5D39-4D3A-DB1E-EAED04E24C71}"/>
              </a:ext>
            </a:extLst>
          </p:cNvPr>
          <p:cNvSpPr>
            <a:spLocks noGrp="1"/>
          </p:cNvSpPr>
          <p:nvPr>
            <p:ph type="body" sz="quarter" idx="10" hasCustomPrompt="1"/>
          </p:nvPr>
        </p:nvSpPr>
        <p:spPr>
          <a:xfrm>
            <a:off x="1031631" y="3624332"/>
            <a:ext cx="1633781" cy="258532"/>
          </a:xfrm>
          <a:noFill/>
        </p:spPr>
        <p:txBody>
          <a:bodyPr wrap="none" rtlCol="0">
            <a:spAutoFit/>
          </a:bodyPr>
          <a:lstStyle>
            <a:lvl1pPr marL="0" indent="0">
              <a:buNone/>
              <a:defRPr lang="en-GB" sz="1200" b="1" spc="300" dirty="0" smtClean="0">
                <a:solidFill>
                  <a:srgbClr val="5C5C7D"/>
                </a:solidFill>
              </a:defRPr>
            </a:lvl1pPr>
            <a:lvl2pPr marL="228600" indent="0">
              <a:buNone/>
              <a:defRPr lang="en-GB" sz="1800" dirty="0" smtClean="0">
                <a:latin typeface="+mn-lt"/>
              </a:defRPr>
            </a:lvl2pPr>
            <a:lvl3pPr>
              <a:defRPr lang="en-GB" sz="1800" dirty="0" smtClean="0">
                <a:latin typeface="+mn-lt"/>
              </a:defRPr>
            </a:lvl3pPr>
            <a:lvl4pPr>
              <a:defRPr lang="en-GB" sz="1800" dirty="0" smtClean="0">
                <a:latin typeface="+mn-lt"/>
              </a:defRPr>
            </a:lvl4pPr>
            <a:lvl5pPr>
              <a:defRPr lang="en-US" sz="1800" dirty="0">
                <a:latin typeface="+mn-lt"/>
              </a:defRPr>
            </a:lvl5pPr>
          </a:lstStyle>
          <a:p>
            <a:pPr marL="0" lvl="0"/>
            <a:r>
              <a:rPr lang="en-GB"/>
              <a:t>MONTH, YEAR</a:t>
            </a:r>
          </a:p>
        </p:txBody>
      </p:sp>
      <p:sp>
        <p:nvSpPr>
          <p:cNvPr id="5" name="Picture Placeholder 4">
            <a:extLst>
              <a:ext uri="{FF2B5EF4-FFF2-40B4-BE49-F238E27FC236}">
                <a16:creationId xmlns:a16="http://schemas.microsoft.com/office/drawing/2014/main" id="{08CCD0A7-0CD4-997A-1174-671DC0A6BD4F}"/>
              </a:ext>
            </a:extLst>
          </p:cNvPr>
          <p:cNvSpPr>
            <a:spLocks noGrp="1"/>
          </p:cNvSpPr>
          <p:nvPr>
            <p:ph type="pic" sz="quarter" idx="11"/>
          </p:nvPr>
        </p:nvSpPr>
        <p:spPr>
          <a:xfrm>
            <a:off x="6304354" y="1023143"/>
            <a:ext cx="5157787" cy="4811713"/>
          </a:xfrm>
        </p:spPr>
        <p:txBody>
          <a:bodyPr/>
          <a:lstStyle/>
          <a:p>
            <a:endParaRPr lang="en-US"/>
          </a:p>
        </p:txBody>
      </p:sp>
      <p:pic>
        <p:nvPicPr>
          <p:cNvPr id="9" name="Picture 8">
            <a:extLst>
              <a:ext uri="{FF2B5EF4-FFF2-40B4-BE49-F238E27FC236}">
                <a16:creationId xmlns:a16="http://schemas.microsoft.com/office/drawing/2014/main" id="{C783FA81-17A6-6221-C70F-42E321F1990D}"/>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19105" y="5094178"/>
            <a:ext cx="1919998" cy="576000"/>
          </a:xfrm>
          <a:prstGeom prst="rect">
            <a:avLst/>
          </a:prstGeom>
        </p:spPr>
      </p:pic>
    </p:spTree>
    <p:extLst>
      <p:ext uri="{BB962C8B-B14F-4D97-AF65-F5344CB8AC3E}">
        <p14:creationId xmlns:p14="http://schemas.microsoft.com/office/powerpoint/2010/main" val="31119102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Single Column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0279A94-C69A-43F9-8E03-E4E75E598CFD}"/>
              </a:ext>
            </a:extLst>
          </p:cNvPr>
          <p:cNvSpPr/>
          <p:nvPr userDrawn="1"/>
        </p:nvSpPr>
        <p:spPr>
          <a:xfrm>
            <a:off x="0" y="0"/>
            <a:ext cx="12192000" cy="1195754"/>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F59CCB-83B9-17E8-586E-8607306DE61D}"/>
              </a:ext>
            </a:extLst>
          </p:cNvPr>
          <p:cNvSpPr>
            <a:spLocks noGrp="1"/>
          </p:cNvSpPr>
          <p:nvPr>
            <p:ph type="title"/>
          </p:nvPr>
        </p:nvSpPr>
        <p:spPr/>
        <p:txBody>
          <a:bodyPr>
            <a:normAutofit/>
          </a:bodyPr>
          <a:lstStyle>
            <a:lvl1pPr algn="ctr" defTabSz="914400" rtl="0" eaLnBrk="1" latinLnBrk="0" hangingPunct="1">
              <a:lnSpc>
                <a:spcPct val="10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7286834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Single Column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8A26F34-5333-EAF9-C3B2-103B400E8BDE}"/>
              </a:ext>
            </a:extLst>
          </p:cNvPr>
          <p:cNvSpPr/>
          <p:nvPr userDrawn="1"/>
        </p:nvSpPr>
        <p:spPr>
          <a:xfrm flipH="1">
            <a:off x="0" y="0"/>
            <a:ext cx="4302177" cy="6858000"/>
          </a:xfrm>
          <a:prstGeom prst="rect">
            <a:avLst/>
          </a:prstGeom>
          <a:solidFill>
            <a:srgbClr val="1C1C2A">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a:lnSpc>
                <a:spcPct val="100000"/>
              </a:lnSpc>
              <a:spcBef>
                <a:spcPts val="0"/>
              </a:spcBef>
              <a:spcAft>
                <a:spcPts val="0"/>
              </a:spcAft>
              <a:buClr>
                <a:srgbClr val="000000"/>
              </a:buClr>
              <a:buFont typeface="Arial"/>
            </a:pPr>
            <a:endParaRPr lang="en-US" sz="1400" b="0" i="0" u="none" strike="noStrike" cap="none">
              <a:sym typeface="Arial"/>
            </a:endParaRPr>
          </a:p>
        </p:txBody>
      </p:sp>
      <p:sp>
        <p:nvSpPr>
          <p:cNvPr id="2" name="Title 1">
            <a:extLst>
              <a:ext uri="{FF2B5EF4-FFF2-40B4-BE49-F238E27FC236}">
                <a16:creationId xmlns:a16="http://schemas.microsoft.com/office/drawing/2014/main" id="{F9F59CCB-83B9-17E8-586E-8607306DE61D}"/>
              </a:ext>
            </a:extLst>
          </p:cNvPr>
          <p:cNvSpPr>
            <a:spLocks noGrp="1"/>
          </p:cNvSpPr>
          <p:nvPr>
            <p:ph type="title"/>
          </p:nvPr>
        </p:nvSpPr>
        <p:spPr>
          <a:xfrm>
            <a:off x="531525" y="2109866"/>
            <a:ext cx="3239125" cy="2638268"/>
          </a:xfrm>
        </p:spPr>
        <p:txBody>
          <a:bodyPr>
            <a:normAutofit/>
          </a:bodyPr>
          <a:lstStyle>
            <a:lvl1pPr algn="ctr" defTabSz="914400" rtl="0" eaLnBrk="1" latinLnBrk="0" hangingPunct="1">
              <a:lnSpc>
                <a:spcPct val="10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5126636" y="794479"/>
            <a:ext cx="6227163" cy="538248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3208193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Single Column (3)">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67B83FA-2CD5-F995-89FE-0CC8F2A652DC}"/>
              </a:ext>
            </a:extLst>
          </p:cNvPr>
          <p:cNvSpPr/>
          <p:nvPr userDrawn="1"/>
        </p:nvSpPr>
        <p:spPr>
          <a:xfrm flipH="1">
            <a:off x="-1" y="0"/>
            <a:ext cx="6096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a:lnSpc>
                <a:spcPct val="100000"/>
              </a:lnSpc>
              <a:spcBef>
                <a:spcPts val="0"/>
              </a:spcBef>
              <a:spcAft>
                <a:spcPts val="0"/>
              </a:spcAft>
              <a:buClr>
                <a:srgbClr val="000000"/>
              </a:buClr>
              <a:buFont typeface="Arial"/>
            </a:pPr>
            <a:endParaRPr lang="en-US" sz="1400" b="0" i="0" u="none" strike="noStrike" cap="none">
              <a:sym typeface="Arial"/>
            </a:endParaRPr>
          </a:p>
        </p:txBody>
      </p:sp>
      <p:sp>
        <p:nvSpPr>
          <p:cNvPr id="2" name="Title 1">
            <a:extLst>
              <a:ext uri="{FF2B5EF4-FFF2-40B4-BE49-F238E27FC236}">
                <a16:creationId xmlns:a16="http://schemas.microsoft.com/office/drawing/2014/main" id="{F9F59CCB-83B9-17E8-586E-8607306DE61D}"/>
              </a:ext>
            </a:extLst>
          </p:cNvPr>
          <p:cNvSpPr>
            <a:spLocks noGrp="1"/>
          </p:cNvSpPr>
          <p:nvPr>
            <p:ph type="title" hasCustomPrompt="1"/>
          </p:nvPr>
        </p:nvSpPr>
        <p:spPr>
          <a:xfrm>
            <a:off x="838200" y="1955150"/>
            <a:ext cx="4498298" cy="2947700"/>
          </a:xfrm>
        </p:spPr>
        <p:txBody>
          <a:bodyPr>
            <a:normAutofit/>
          </a:bodyPr>
          <a:lstStyle>
            <a:lvl1pPr algn="ctr" defTabSz="914400" rtl="0" eaLnBrk="1" latinLnBrk="0" hangingPunct="1">
              <a:lnSpc>
                <a:spcPct val="100000"/>
              </a:lnSpc>
              <a:spcBef>
                <a:spcPct val="0"/>
              </a:spcBef>
              <a:buNone/>
              <a:defRPr lang="en-US" sz="2800" b="1" i="0" kern="1200" baseline="0" dirty="0">
                <a:solidFill>
                  <a:schemeClr val="bg1"/>
                </a:solidFill>
                <a:latin typeface="Playfair Display Black" pitchFamily="2" charset="77"/>
                <a:ea typeface="+mj-ea"/>
                <a:cs typeface="+mj-cs"/>
              </a:defRPr>
            </a:lvl1pPr>
          </a:lstStyle>
          <a:p>
            <a:r>
              <a:rPr lang="en-GB"/>
              <a:t>Title goes here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6790543" y="749508"/>
            <a:ext cx="4781863" cy="5427455"/>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259960561"/>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Double Column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0279A94-C69A-43F9-8E03-E4E75E598CFD}"/>
              </a:ext>
            </a:extLst>
          </p:cNvPr>
          <p:cNvSpPr/>
          <p:nvPr userDrawn="1"/>
        </p:nvSpPr>
        <p:spPr>
          <a:xfrm>
            <a:off x="0" y="0"/>
            <a:ext cx="12192000" cy="1195754"/>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F59CCB-83B9-17E8-586E-8607306DE61D}"/>
              </a:ext>
            </a:extLst>
          </p:cNvPr>
          <p:cNvSpPr>
            <a:spLocks noGrp="1"/>
          </p:cNvSpPr>
          <p:nvPr>
            <p:ph type="title"/>
          </p:nvPr>
        </p:nvSpPr>
        <p:spPr/>
        <p:txBody>
          <a:bodyPr>
            <a:normAutofit/>
          </a:bodyPr>
          <a:lstStyle>
            <a:lvl1pPr algn="ctr" defTabSz="914400" rtl="0" eaLnBrk="1" latinLnBrk="0" hangingPunct="1">
              <a:lnSpc>
                <a:spcPct val="10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838200" y="1825625"/>
            <a:ext cx="4897582"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ext Placeholder 2">
            <a:extLst>
              <a:ext uri="{FF2B5EF4-FFF2-40B4-BE49-F238E27FC236}">
                <a16:creationId xmlns:a16="http://schemas.microsoft.com/office/drawing/2014/main" id="{64EE41DA-3F66-59FB-36AC-82C7B6C31B9F}"/>
              </a:ext>
            </a:extLst>
          </p:cNvPr>
          <p:cNvSpPr>
            <a:spLocks noGrp="1"/>
          </p:cNvSpPr>
          <p:nvPr>
            <p:ph idx="10"/>
          </p:nvPr>
        </p:nvSpPr>
        <p:spPr>
          <a:xfrm>
            <a:off x="6456218" y="1825625"/>
            <a:ext cx="4897582"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5" name="Straight Connector 4">
            <a:extLst>
              <a:ext uri="{FF2B5EF4-FFF2-40B4-BE49-F238E27FC236}">
                <a16:creationId xmlns:a16="http://schemas.microsoft.com/office/drawing/2014/main" id="{42686399-894F-E025-9C24-1F307B5567D7}"/>
              </a:ext>
            </a:extLst>
          </p:cNvPr>
          <p:cNvCxnSpPr/>
          <p:nvPr userDrawn="1"/>
        </p:nvCxnSpPr>
        <p:spPr>
          <a:xfrm>
            <a:off x="6096000" y="1634836"/>
            <a:ext cx="0" cy="4738255"/>
          </a:xfrm>
          <a:prstGeom prst="line">
            <a:avLst/>
          </a:prstGeom>
          <a:ln w="12700">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047115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Double Column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60D8D63-66CA-B658-1CAC-BCB6C6F6109D}"/>
              </a:ext>
            </a:extLst>
          </p:cNvPr>
          <p:cNvSpPr/>
          <p:nvPr userDrawn="1"/>
        </p:nvSpPr>
        <p:spPr>
          <a:xfrm>
            <a:off x="6096000" y="0"/>
            <a:ext cx="6096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F59CCB-83B9-17E8-586E-8607306DE61D}"/>
              </a:ext>
            </a:extLst>
          </p:cNvPr>
          <p:cNvSpPr>
            <a:spLocks noGrp="1"/>
          </p:cNvSpPr>
          <p:nvPr>
            <p:ph type="title"/>
          </p:nvPr>
        </p:nvSpPr>
        <p:spPr>
          <a:xfrm>
            <a:off x="599209" y="597877"/>
            <a:ext cx="2968450" cy="736844"/>
          </a:xfrm>
        </p:spPr>
        <p:txBody>
          <a:bodyPr>
            <a:noAutofit/>
          </a:bodyPr>
          <a:lstStyle>
            <a:lvl1pPr algn="l" defTabSz="914400" rtl="0" eaLnBrk="1" latinLnBrk="0" hangingPunct="1">
              <a:lnSpc>
                <a:spcPct val="10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599209" y="1944413"/>
            <a:ext cx="4897582"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ext Placeholder 2">
            <a:extLst>
              <a:ext uri="{FF2B5EF4-FFF2-40B4-BE49-F238E27FC236}">
                <a16:creationId xmlns:a16="http://schemas.microsoft.com/office/drawing/2014/main" id="{64EE41DA-3F66-59FB-36AC-82C7B6C31B9F}"/>
              </a:ext>
            </a:extLst>
          </p:cNvPr>
          <p:cNvSpPr>
            <a:spLocks noGrp="1"/>
          </p:cNvSpPr>
          <p:nvPr>
            <p:ph idx="10"/>
          </p:nvPr>
        </p:nvSpPr>
        <p:spPr>
          <a:xfrm>
            <a:off x="6456218" y="1034321"/>
            <a:ext cx="4897582" cy="526143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ext Placeholder 11">
            <a:extLst>
              <a:ext uri="{FF2B5EF4-FFF2-40B4-BE49-F238E27FC236}">
                <a16:creationId xmlns:a16="http://schemas.microsoft.com/office/drawing/2014/main" id="{B23C572F-1114-F1E0-6E9B-370792CF9D4C}"/>
              </a:ext>
            </a:extLst>
          </p:cNvPr>
          <p:cNvSpPr>
            <a:spLocks noGrp="1"/>
          </p:cNvSpPr>
          <p:nvPr>
            <p:ph type="body" sz="quarter" idx="12" hasCustomPrompt="1"/>
          </p:nvPr>
        </p:nvSpPr>
        <p:spPr>
          <a:xfrm>
            <a:off x="6456218" y="504029"/>
            <a:ext cx="1324402" cy="286232"/>
          </a:xfrm>
          <a:solidFill>
            <a:schemeClr val="accent1"/>
          </a:solidFill>
        </p:spPr>
        <p:txBody>
          <a:bodyPr wrap="none" rtlCol="0">
            <a:spAutoFit/>
          </a:bodyPr>
          <a:lstStyle>
            <a:lvl1pPr marL="0" indent="0">
              <a:buNone/>
              <a:defRPr lang="en-GB" sz="1400" b="1" spc="300" dirty="0" smtClean="0"/>
            </a:lvl1pPr>
          </a:lstStyle>
          <a:p>
            <a:pPr marL="0" lvl="0"/>
            <a:r>
              <a:rPr lang="en-GB"/>
              <a:t>SUBTITLE</a:t>
            </a:r>
          </a:p>
        </p:txBody>
      </p:sp>
    </p:spTree>
    <p:extLst>
      <p:ext uri="{BB962C8B-B14F-4D97-AF65-F5344CB8AC3E}">
        <p14:creationId xmlns:p14="http://schemas.microsoft.com/office/powerpoint/2010/main" val="14478286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60D8D63-66CA-B658-1CAC-BCB6C6F6109D}"/>
              </a:ext>
            </a:extLst>
          </p:cNvPr>
          <p:cNvSpPr/>
          <p:nvPr userDrawn="1"/>
        </p:nvSpPr>
        <p:spPr>
          <a:xfrm>
            <a:off x="6096000" y="0"/>
            <a:ext cx="6096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F59CCB-83B9-17E8-586E-8607306DE61D}"/>
              </a:ext>
            </a:extLst>
          </p:cNvPr>
          <p:cNvSpPr>
            <a:spLocks noGrp="1"/>
          </p:cNvSpPr>
          <p:nvPr>
            <p:ph type="title"/>
          </p:nvPr>
        </p:nvSpPr>
        <p:spPr>
          <a:xfrm>
            <a:off x="599209" y="597877"/>
            <a:ext cx="2968450" cy="736844"/>
          </a:xfrm>
        </p:spPr>
        <p:txBody>
          <a:bodyPr>
            <a:noAutofit/>
          </a:bodyPr>
          <a:lstStyle>
            <a:lvl1pPr algn="l" defTabSz="914400" rtl="0" eaLnBrk="1" latinLnBrk="0" hangingPunct="1">
              <a:lnSpc>
                <a:spcPct val="10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599209" y="1944413"/>
            <a:ext cx="4897582"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ext Placeholder 2">
            <a:extLst>
              <a:ext uri="{FF2B5EF4-FFF2-40B4-BE49-F238E27FC236}">
                <a16:creationId xmlns:a16="http://schemas.microsoft.com/office/drawing/2014/main" id="{64EE41DA-3F66-59FB-36AC-82C7B6C31B9F}"/>
              </a:ext>
            </a:extLst>
          </p:cNvPr>
          <p:cNvSpPr>
            <a:spLocks noGrp="1"/>
          </p:cNvSpPr>
          <p:nvPr>
            <p:ph idx="10"/>
          </p:nvPr>
        </p:nvSpPr>
        <p:spPr>
          <a:xfrm>
            <a:off x="6456218" y="1791221"/>
            <a:ext cx="5318248" cy="4504529"/>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ext Placeholder 11">
            <a:extLst>
              <a:ext uri="{FF2B5EF4-FFF2-40B4-BE49-F238E27FC236}">
                <a16:creationId xmlns:a16="http://schemas.microsoft.com/office/drawing/2014/main" id="{B23C572F-1114-F1E0-6E9B-370792CF9D4C}"/>
              </a:ext>
            </a:extLst>
          </p:cNvPr>
          <p:cNvSpPr>
            <a:spLocks noGrp="1"/>
          </p:cNvSpPr>
          <p:nvPr>
            <p:ph type="body" sz="quarter" idx="12" hasCustomPrompt="1"/>
          </p:nvPr>
        </p:nvSpPr>
        <p:spPr>
          <a:xfrm>
            <a:off x="6456218" y="504029"/>
            <a:ext cx="2592376" cy="286232"/>
          </a:xfrm>
          <a:solidFill>
            <a:schemeClr val="accent1"/>
          </a:solidFill>
        </p:spPr>
        <p:txBody>
          <a:bodyPr wrap="none" rtlCol="0">
            <a:spAutoFit/>
          </a:bodyPr>
          <a:lstStyle>
            <a:lvl1pPr marL="0" indent="0">
              <a:buNone/>
              <a:defRPr lang="en-GB" sz="1400" b="1" spc="300" dirty="0" smtClean="0"/>
            </a:lvl1pPr>
          </a:lstStyle>
          <a:p>
            <a:pPr marL="0" lvl="0"/>
            <a:r>
              <a:rPr lang="en-GB"/>
              <a:t>CHART/IMAGE TITLE</a:t>
            </a:r>
          </a:p>
        </p:txBody>
      </p:sp>
      <p:sp>
        <p:nvSpPr>
          <p:cNvPr id="7" name="Text Placeholder 6">
            <a:extLst>
              <a:ext uri="{FF2B5EF4-FFF2-40B4-BE49-F238E27FC236}">
                <a16:creationId xmlns:a16="http://schemas.microsoft.com/office/drawing/2014/main" id="{FB14B82B-F262-B42D-F5D3-9D8B4B104A65}"/>
              </a:ext>
            </a:extLst>
          </p:cNvPr>
          <p:cNvSpPr>
            <a:spLocks noGrp="1"/>
          </p:cNvSpPr>
          <p:nvPr>
            <p:ph type="body" sz="quarter" idx="13"/>
          </p:nvPr>
        </p:nvSpPr>
        <p:spPr>
          <a:xfrm>
            <a:off x="6456219" y="1001713"/>
            <a:ext cx="5318247" cy="514350"/>
          </a:xfrm>
        </p:spPr>
        <p:txBody>
          <a:bodyPr>
            <a:noAutofit/>
          </a:bodyPr>
          <a:lstStyle>
            <a:lvl1pPr marL="0" indent="0">
              <a:buNone/>
              <a:defRPr sz="1200"/>
            </a:lvl1pPr>
            <a:lvl2pPr>
              <a:defRPr sz="1200"/>
            </a:lvl2pPr>
            <a:lvl3pPr>
              <a:defRPr sz="1200"/>
            </a:lvl3pPr>
            <a:lvl4pPr>
              <a:defRPr sz="1200"/>
            </a:lvl4pPr>
            <a:lvl5pPr>
              <a:defRPr sz="1200"/>
            </a:lvl5pPr>
          </a:lstStyle>
          <a:p>
            <a:pPr lvl="0"/>
            <a:r>
              <a:rPr lang="en-GB"/>
              <a:t>Click to edit Master text styles</a:t>
            </a:r>
            <a:endParaRPr lang="en-US"/>
          </a:p>
        </p:txBody>
      </p:sp>
    </p:spTree>
    <p:extLst>
      <p:ext uri="{BB962C8B-B14F-4D97-AF65-F5344CB8AC3E}">
        <p14:creationId xmlns:p14="http://schemas.microsoft.com/office/powerpoint/2010/main" val="30681735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ards (1)">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6EAAFE-2967-40ED-7591-5AB167BAA909}"/>
              </a:ext>
            </a:extLst>
          </p:cNvPr>
          <p:cNvSpPr/>
          <p:nvPr userDrawn="1"/>
        </p:nvSpPr>
        <p:spPr>
          <a:xfrm>
            <a:off x="0" y="0"/>
            <a:ext cx="12192000" cy="1195754"/>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D3EAB4-8F43-93F5-D469-DDA52A6C5281}"/>
              </a:ext>
            </a:extLst>
          </p:cNvPr>
          <p:cNvSpPr>
            <a:spLocks noGrp="1"/>
          </p:cNvSpPr>
          <p:nvPr>
            <p:ph type="title"/>
          </p:nvPr>
        </p:nvSpPr>
        <p:spPr/>
        <p:txBody>
          <a:bodyPr>
            <a:normAutofit/>
          </a:bodyPr>
          <a:lstStyle>
            <a:lvl1pPr algn="ctr" defTabSz="914400" rtl="0" eaLnBrk="1" latinLnBrk="0" hangingPunct="1">
              <a:lnSpc>
                <a:spcPct val="10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Content Placeholder 5">
            <a:extLst>
              <a:ext uri="{FF2B5EF4-FFF2-40B4-BE49-F238E27FC236}">
                <a16:creationId xmlns:a16="http://schemas.microsoft.com/office/drawing/2014/main" id="{5D153EE1-8D13-4C4C-C95A-ED942D2CF8EE}"/>
              </a:ext>
            </a:extLst>
          </p:cNvPr>
          <p:cNvSpPr>
            <a:spLocks noGrp="1"/>
          </p:cNvSpPr>
          <p:nvPr>
            <p:ph sz="quarter" idx="10"/>
          </p:nvPr>
        </p:nvSpPr>
        <p:spPr>
          <a:xfrm>
            <a:off x="769468" y="2731721"/>
            <a:ext cx="1940169" cy="3294063"/>
          </a:xfrm>
          <a:ln>
            <a:solidFill>
              <a:schemeClr val="accent6"/>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0" name="Content Placeholder 5">
            <a:extLst>
              <a:ext uri="{FF2B5EF4-FFF2-40B4-BE49-F238E27FC236}">
                <a16:creationId xmlns:a16="http://schemas.microsoft.com/office/drawing/2014/main" id="{148ECB8C-374E-AA81-A937-E360703F5A19}"/>
              </a:ext>
            </a:extLst>
          </p:cNvPr>
          <p:cNvSpPr>
            <a:spLocks noGrp="1"/>
          </p:cNvSpPr>
          <p:nvPr>
            <p:ph sz="quarter" idx="11"/>
          </p:nvPr>
        </p:nvSpPr>
        <p:spPr>
          <a:xfrm>
            <a:off x="2938237" y="2731721"/>
            <a:ext cx="1940169" cy="3294063"/>
          </a:xfrm>
          <a:ln>
            <a:solidFill>
              <a:schemeClr val="accent6"/>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1" name="Content Placeholder 5">
            <a:extLst>
              <a:ext uri="{FF2B5EF4-FFF2-40B4-BE49-F238E27FC236}">
                <a16:creationId xmlns:a16="http://schemas.microsoft.com/office/drawing/2014/main" id="{505B1693-20A9-0E47-F38E-BB8AC825C1A6}"/>
              </a:ext>
            </a:extLst>
          </p:cNvPr>
          <p:cNvSpPr>
            <a:spLocks noGrp="1"/>
          </p:cNvSpPr>
          <p:nvPr>
            <p:ph sz="quarter" idx="12"/>
          </p:nvPr>
        </p:nvSpPr>
        <p:spPr>
          <a:xfrm>
            <a:off x="5107006" y="2731721"/>
            <a:ext cx="1940169" cy="3294063"/>
          </a:xfrm>
          <a:ln>
            <a:solidFill>
              <a:schemeClr val="accent6"/>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2" name="Content Placeholder 5">
            <a:extLst>
              <a:ext uri="{FF2B5EF4-FFF2-40B4-BE49-F238E27FC236}">
                <a16:creationId xmlns:a16="http://schemas.microsoft.com/office/drawing/2014/main" id="{E7219F50-43CF-2222-81E5-6D90295DD88D}"/>
              </a:ext>
            </a:extLst>
          </p:cNvPr>
          <p:cNvSpPr>
            <a:spLocks noGrp="1"/>
          </p:cNvSpPr>
          <p:nvPr>
            <p:ph sz="quarter" idx="13"/>
          </p:nvPr>
        </p:nvSpPr>
        <p:spPr>
          <a:xfrm>
            <a:off x="7275775" y="2731721"/>
            <a:ext cx="1940169" cy="3294063"/>
          </a:xfrm>
          <a:ln>
            <a:solidFill>
              <a:schemeClr val="accent6"/>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3" name="Content Placeholder 5">
            <a:extLst>
              <a:ext uri="{FF2B5EF4-FFF2-40B4-BE49-F238E27FC236}">
                <a16:creationId xmlns:a16="http://schemas.microsoft.com/office/drawing/2014/main" id="{BDC33F88-CCFB-40BC-129B-6D9B539904DD}"/>
              </a:ext>
            </a:extLst>
          </p:cNvPr>
          <p:cNvSpPr>
            <a:spLocks noGrp="1"/>
          </p:cNvSpPr>
          <p:nvPr>
            <p:ph sz="quarter" idx="14"/>
          </p:nvPr>
        </p:nvSpPr>
        <p:spPr>
          <a:xfrm>
            <a:off x="9444544" y="2731720"/>
            <a:ext cx="1940169" cy="3294063"/>
          </a:xfrm>
          <a:ln>
            <a:solidFill>
              <a:schemeClr val="accent6"/>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4" name="Content Placeholder 5">
            <a:extLst>
              <a:ext uri="{FF2B5EF4-FFF2-40B4-BE49-F238E27FC236}">
                <a16:creationId xmlns:a16="http://schemas.microsoft.com/office/drawing/2014/main" id="{82C2B56F-0264-F189-61E9-1839A46AACA0}"/>
              </a:ext>
            </a:extLst>
          </p:cNvPr>
          <p:cNvSpPr>
            <a:spLocks noGrp="1"/>
          </p:cNvSpPr>
          <p:nvPr>
            <p:ph sz="quarter" idx="15"/>
          </p:nvPr>
        </p:nvSpPr>
        <p:spPr>
          <a:xfrm>
            <a:off x="832339" y="1313230"/>
            <a:ext cx="10515600" cy="736844"/>
          </a:xfrm>
        </p:spPr>
        <p:txBody>
          <a:bodyPr>
            <a:noAutofit/>
          </a:bodyPr>
          <a:lstStyle>
            <a:lvl1pPr marL="0" indent="0" algn="ctr">
              <a:buNone/>
              <a:defRPr sz="1200"/>
            </a:lvl1pPr>
            <a:lvl2pPr>
              <a:defRPr sz="1200"/>
            </a:lvl2pPr>
            <a:lvl3pPr>
              <a:defRPr sz="1200"/>
            </a:lvl3pPr>
            <a:lvl4pPr>
              <a:defRPr sz="1200"/>
            </a:lvl4pPr>
            <a:lvl5pPr>
              <a:defRPr sz="1200"/>
            </a:lvl5pPr>
          </a:lstStyle>
          <a:p>
            <a:pPr lvl="0"/>
            <a:r>
              <a:rPr lang="en-GB"/>
              <a:t>Click to edit Master text styles</a:t>
            </a:r>
            <a:endParaRPr lang="en-US"/>
          </a:p>
        </p:txBody>
      </p:sp>
    </p:spTree>
    <p:extLst>
      <p:ext uri="{BB962C8B-B14F-4D97-AF65-F5344CB8AC3E}">
        <p14:creationId xmlns:p14="http://schemas.microsoft.com/office/powerpoint/2010/main" val="34214749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ards with icons (1)">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6EAAFE-2967-40ED-7591-5AB167BAA909}"/>
              </a:ext>
            </a:extLst>
          </p:cNvPr>
          <p:cNvSpPr/>
          <p:nvPr userDrawn="1"/>
        </p:nvSpPr>
        <p:spPr>
          <a:xfrm>
            <a:off x="0" y="0"/>
            <a:ext cx="12192000" cy="1195754"/>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D3EAB4-8F43-93F5-D469-DDA52A6C5281}"/>
              </a:ext>
            </a:extLst>
          </p:cNvPr>
          <p:cNvSpPr>
            <a:spLocks noGrp="1"/>
          </p:cNvSpPr>
          <p:nvPr>
            <p:ph type="title"/>
          </p:nvPr>
        </p:nvSpPr>
        <p:spPr/>
        <p:txBody>
          <a:bodyPr>
            <a:normAutofit/>
          </a:bodyPr>
          <a:lstStyle>
            <a:lvl1pPr algn="ctr" defTabSz="914400" rtl="0" eaLnBrk="1" latinLnBrk="0" hangingPunct="1">
              <a:lnSpc>
                <a:spcPct val="10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14" name="Content Placeholder 5">
            <a:extLst>
              <a:ext uri="{FF2B5EF4-FFF2-40B4-BE49-F238E27FC236}">
                <a16:creationId xmlns:a16="http://schemas.microsoft.com/office/drawing/2014/main" id="{82C2B56F-0264-F189-61E9-1839A46AACA0}"/>
              </a:ext>
            </a:extLst>
          </p:cNvPr>
          <p:cNvSpPr>
            <a:spLocks noGrp="1"/>
          </p:cNvSpPr>
          <p:nvPr>
            <p:ph sz="quarter" idx="15"/>
          </p:nvPr>
        </p:nvSpPr>
        <p:spPr>
          <a:xfrm>
            <a:off x="832339" y="1313230"/>
            <a:ext cx="10515600" cy="503847"/>
          </a:xfrm>
        </p:spPr>
        <p:txBody>
          <a:bodyPr>
            <a:noAutofit/>
          </a:bodyPr>
          <a:lstStyle>
            <a:lvl1pPr marL="0" indent="0" algn="ctr">
              <a:buNone/>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3" name="Oval 2">
            <a:extLst>
              <a:ext uri="{FF2B5EF4-FFF2-40B4-BE49-F238E27FC236}">
                <a16:creationId xmlns:a16="http://schemas.microsoft.com/office/drawing/2014/main" id="{EE227378-E5F7-F46C-5089-FAC5D8568E7C}"/>
              </a:ext>
            </a:extLst>
          </p:cNvPr>
          <p:cNvSpPr/>
          <p:nvPr userDrawn="1"/>
        </p:nvSpPr>
        <p:spPr>
          <a:xfrm>
            <a:off x="1212013" y="2368199"/>
            <a:ext cx="1055077" cy="1055077"/>
          </a:xfrm>
          <a:prstGeom prst="ellipse">
            <a:avLst/>
          </a:prstGeom>
          <a:solidFill>
            <a:schemeClr val="bg1"/>
          </a:solidFill>
          <a:ln>
            <a:solidFill>
              <a:schemeClr val="accent6"/>
            </a:solidFill>
          </a:ln>
          <a:effectLst/>
        </p:spPr>
        <p:txBody>
          <a:bodyPr vert="horz" lIns="91440" tIns="45720" rIns="91440" bIns="45720" rtlCol="0" anchor="ctr">
            <a:noAutofit/>
          </a:bodyPr>
          <a:lstStyle/>
          <a:p>
            <a:pPr marL="228600" lvl="0" indent="-228600">
              <a:lnSpc>
                <a:spcPct val="90000"/>
              </a:lnSpc>
              <a:spcBef>
                <a:spcPts val="1000"/>
              </a:spcBef>
              <a:buFont typeface="Arial" panose="020B0604020202020204" pitchFamily="34" charset="0"/>
              <a:buChar char="•"/>
            </a:pPr>
            <a:endParaRPr lang="en-US" sz="1200" baseline="0">
              <a:solidFill>
                <a:schemeClr val="tx1"/>
              </a:solidFill>
              <a:latin typeface="Manrope" pitchFamily="2" charset="0"/>
            </a:endParaRPr>
          </a:p>
        </p:txBody>
      </p:sp>
      <p:sp>
        <p:nvSpPr>
          <p:cNvPr id="4" name="Oval 3">
            <a:extLst>
              <a:ext uri="{FF2B5EF4-FFF2-40B4-BE49-F238E27FC236}">
                <a16:creationId xmlns:a16="http://schemas.microsoft.com/office/drawing/2014/main" id="{A0FA4B6E-0038-28ED-8935-135AFA4CE8A9}"/>
              </a:ext>
            </a:extLst>
          </p:cNvPr>
          <p:cNvSpPr/>
          <p:nvPr userDrawn="1"/>
        </p:nvSpPr>
        <p:spPr>
          <a:xfrm>
            <a:off x="7718320" y="2368199"/>
            <a:ext cx="1055077" cy="1055077"/>
          </a:xfrm>
          <a:prstGeom prst="ellipse">
            <a:avLst/>
          </a:prstGeom>
          <a:solidFill>
            <a:schemeClr val="bg1"/>
          </a:solidFill>
          <a:ln>
            <a:solidFill>
              <a:schemeClr val="accent6"/>
            </a:solidFill>
          </a:ln>
          <a:effectLst/>
        </p:spPr>
        <p:txBody>
          <a:bodyPr vert="horz" lIns="91440" tIns="45720" rIns="91440" bIns="45720" rtlCol="0" anchor="ctr">
            <a:noAutofit/>
          </a:bodyPr>
          <a:lstStyle/>
          <a:p>
            <a:pPr marL="228600" lvl="0" indent="-228600">
              <a:lnSpc>
                <a:spcPct val="90000"/>
              </a:lnSpc>
              <a:spcBef>
                <a:spcPts val="1000"/>
              </a:spcBef>
              <a:buFont typeface="Arial" panose="020B0604020202020204" pitchFamily="34" charset="0"/>
              <a:buChar char="•"/>
            </a:pPr>
            <a:endParaRPr lang="en-US" sz="1200" baseline="0">
              <a:solidFill>
                <a:schemeClr val="tx1"/>
              </a:solidFill>
              <a:latin typeface="Manrope" pitchFamily="2" charset="0"/>
            </a:endParaRPr>
          </a:p>
        </p:txBody>
      </p:sp>
      <p:sp>
        <p:nvSpPr>
          <p:cNvPr id="5" name="Oval 4">
            <a:extLst>
              <a:ext uri="{FF2B5EF4-FFF2-40B4-BE49-F238E27FC236}">
                <a16:creationId xmlns:a16="http://schemas.microsoft.com/office/drawing/2014/main" id="{54550CAB-8324-28E9-70B4-BA00A99A3235}"/>
              </a:ext>
            </a:extLst>
          </p:cNvPr>
          <p:cNvSpPr/>
          <p:nvPr userDrawn="1"/>
        </p:nvSpPr>
        <p:spPr>
          <a:xfrm>
            <a:off x="3380782" y="2368199"/>
            <a:ext cx="1055077" cy="1055077"/>
          </a:xfrm>
          <a:prstGeom prst="ellipse">
            <a:avLst/>
          </a:prstGeom>
          <a:solidFill>
            <a:schemeClr val="bg1"/>
          </a:solidFill>
          <a:ln>
            <a:solidFill>
              <a:schemeClr val="accent6"/>
            </a:solidFill>
          </a:ln>
          <a:effectLst/>
        </p:spPr>
        <p:txBody>
          <a:bodyPr vert="horz" lIns="91440" tIns="45720" rIns="91440" bIns="45720" rtlCol="0" anchor="ctr">
            <a:noAutofit/>
          </a:bodyPr>
          <a:lstStyle/>
          <a:p>
            <a:pPr marL="228600" lvl="0" indent="-228600">
              <a:lnSpc>
                <a:spcPct val="90000"/>
              </a:lnSpc>
              <a:spcBef>
                <a:spcPts val="1000"/>
              </a:spcBef>
              <a:buFont typeface="Arial" panose="020B0604020202020204" pitchFamily="34" charset="0"/>
              <a:buChar char="•"/>
            </a:pPr>
            <a:endParaRPr lang="en-US" sz="1200" baseline="0">
              <a:solidFill>
                <a:schemeClr val="tx1"/>
              </a:solidFill>
              <a:latin typeface="Manrope" pitchFamily="2" charset="0"/>
            </a:endParaRPr>
          </a:p>
        </p:txBody>
      </p:sp>
      <p:sp>
        <p:nvSpPr>
          <p:cNvPr id="7" name="Oval 6">
            <a:extLst>
              <a:ext uri="{FF2B5EF4-FFF2-40B4-BE49-F238E27FC236}">
                <a16:creationId xmlns:a16="http://schemas.microsoft.com/office/drawing/2014/main" id="{93DA1F57-B025-EBB0-B2C6-805D0560752D}"/>
              </a:ext>
            </a:extLst>
          </p:cNvPr>
          <p:cNvSpPr/>
          <p:nvPr userDrawn="1"/>
        </p:nvSpPr>
        <p:spPr>
          <a:xfrm>
            <a:off x="5549551" y="2368199"/>
            <a:ext cx="1055077" cy="1055077"/>
          </a:xfrm>
          <a:prstGeom prst="ellipse">
            <a:avLst/>
          </a:prstGeom>
          <a:solidFill>
            <a:schemeClr val="bg1"/>
          </a:solidFill>
          <a:ln>
            <a:solidFill>
              <a:schemeClr val="accent6"/>
            </a:solidFill>
          </a:ln>
          <a:effectLst/>
        </p:spPr>
        <p:txBody>
          <a:bodyPr vert="horz" lIns="91440" tIns="45720" rIns="91440" bIns="45720" rtlCol="0" anchor="ctr">
            <a:noAutofit/>
          </a:bodyPr>
          <a:lstStyle/>
          <a:p>
            <a:pPr marL="228600" lvl="0" indent="-228600">
              <a:lnSpc>
                <a:spcPct val="90000"/>
              </a:lnSpc>
              <a:spcBef>
                <a:spcPts val="1000"/>
              </a:spcBef>
              <a:buFont typeface="Arial" panose="020B0604020202020204" pitchFamily="34" charset="0"/>
              <a:buChar char="•"/>
            </a:pPr>
            <a:endParaRPr lang="en-US" sz="1200" baseline="0">
              <a:solidFill>
                <a:schemeClr val="tx1"/>
              </a:solidFill>
              <a:latin typeface="Manrope" pitchFamily="2" charset="0"/>
            </a:endParaRPr>
          </a:p>
        </p:txBody>
      </p:sp>
      <p:sp>
        <p:nvSpPr>
          <p:cNvPr id="8" name="Oval 7">
            <a:extLst>
              <a:ext uri="{FF2B5EF4-FFF2-40B4-BE49-F238E27FC236}">
                <a16:creationId xmlns:a16="http://schemas.microsoft.com/office/drawing/2014/main" id="{6230CF9E-31AF-DD4A-3F71-D023F3D652CB}"/>
              </a:ext>
            </a:extLst>
          </p:cNvPr>
          <p:cNvSpPr/>
          <p:nvPr userDrawn="1"/>
        </p:nvSpPr>
        <p:spPr>
          <a:xfrm>
            <a:off x="9887089" y="2368199"/>
            <a:ext cx="1055077" cy="1055077"/>
          </a:xfrm>
          <a:prstGeom prst="ellipse">
            <a:avLst/>
          </a:prstGeom>
          <a:solidFill>
            <a:schemeClr val="bg1"/>
          </a:solidFill>
          <a:ln>
            <a:solidFill>
              <a:schemeClr val="accent6"/>
            </a:solidFill>
          </a:ln>
          <a:effectLst/>
        </p:spPr>
        <p:txBody>
          <a:bodyPr vert="horz" lIns="91440" tIns="45720" rIns="91440" bIns="45720" rtlCol="0" anchor="ctr">
            <a:noAutofit/>
          </a:bodyPr>
          <a:lstStyle/>
          <a:p>
            <a:pPr marL="228600" lvl="0" indent="-228600">
              <a:lnSpc>
                <a:spcPct val="90000"/>
              </a:lnSpc>
              <a:spcBef>
                <a:spcPts val="1000"/>
              </a:spcBef>
              <a:buFont typeface="Arial" panose="020B0604020202020204" pitchFamily="34" charset="0"/>
              <a:buChar char="•"/>
            </a:pPr>
            <a:endParaRPr lang="en-US" sz="1200" baseline="0">
              <a:solidFill>
                <a:schemeClr val="tx1"/>
              </a:solidFill>
              <a:latin typeface="Manrope" pitchFamily="2" charset="0"/>
            </a:endParaRPr>
          </a:p>
        </p:txBody>
      </p:sp>
      <p:sp>
        <p:nvSpPr>
          <p:cNvPr id="9" name="Content Placeholder 5">
            <a:extLst>
              <a:ext uri="{FF2B5EF4-FFF2-40B4-BE49-F238E27FC236}">
                <a16:creationId xmlns:a16="http://schemas.microsoft.com/office/drawing/2014/main" id="{86E6D084-5A52-0A3A-918A-208EB7A3B4CD}"/>
              </a:ext>
            </a:extLst>
          </p:cNvPr>
          <p:cNvSpPr>
            <a:spLocks noGrp="1"/>
          </p:cNvSpPr>
          <p:nvPr>
            <p:ph sz="quarter" idx="10"/>
          </p:nvPr>
        </p:nvSpPr>
        <p:spPr>
          <a:xfrm>
            <a:off x="769468" y="3544866"/>
            <a:ext cx="1940169" cy="2931854"/>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6" name="Content Placeholder 5">
            <a:extLst>
              <a:ext uri="{FF2B5EF4-FFF2-40B4-BE49-F238E27FC236}">
                <a16:creationId xmlns:a16="http://schemas.microsoft.com/office/drawing/2014/main" id="{DC4DA439-89DD-0D21-0BD5-BE99285C5442}"/>
              </a:ext>
            </a:extLst>
          </p:cNvPr>
          <p:cNvSpPr>
            <a:spLocks noGrp="1"/>
          </p:cNvSpPr>
          <p:nvPr>
            <p:ph sz="quarter" idx="11"/>
          </p:nvPr>
        </p:nvSpPr>
        <p:spPr>
          <a:xfrm>
            <a:off x="2938237" y="3544866"/>
            <a:ext cx="1940169" cy="2931854"/>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7" name="Content Placeholder 5">
            <a:extLst>
              <a:ext uri="{FF2B5EF4-FFF2-40B4-BE49-F238E27FC236}">
                <a16:creationId xmlns:a16="http://schemas.microsoft.com/office/drawing/2014/main" id="{4C56B25C-B293-091E-82C2-6018E8A5289A}"/>
              </a:ext>
            </a:extLst>
          </p:cNvPr>
          <p:cNvSpPr>
            <a:spLocks noGrp="1"/>
          </p:cNvSpPr>
          <p:nvPr>
            <p:ph sz="quarter" idx="12"/>
          </p:nvPr>
        </p:nvSpPr>
        <p:spPr>
          <a:xfrm>
            <a:off x="5107006" y="3544866"/>
            <a:ext cx="1940169" cy="2931854"/>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8" name="Content Placeholder 5">
            <a:extLst>
              <a:ext uri="{FF2B5EF4-FFF2-40B4-BE49-F238E27FC236}">
                <a16:creationId xmlns:a16="http://schemas.microsoft.com/office/drawing/2014/main" id="{AA16CF04-3079-7948-01A4-F5CC3722FE8A}"/>
              </a:ext>
            </a:extLst>
          </p:cNvPr>
          <p:cNvSpPr>
            <a:spLocks noGrp="1"/>
          </p:cNvSpPr>
          <p:nvPr>
            <p:ph sz="quarter" idx="13"/>
          </p:nvPr>
        </p:nvSpPr>
        <p:spPr>
          <a:xfrm>
            <a:off x="7275775" y="3544866"/>
            <a:ext cx="1940169" cy="2931854"/>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9" name="Content Placeholder 5">
            <a:extLst>
              <a:ext uri="{FF2B5EF4-FFF2-40B4-BE49-F238E27FC236}">
                <a16:creationId xmlns:a16="http://schemas.microsoft.com/office/drawing/2014/main" id="{B7C99060-24D1-23D0-903F-6D2263FFAB3B}"/>
              </a:ext>
            </a:extLst>
          </p:cNvPr>
          <p:cNvSpPr>
            <a:spLocks noGrp="1"/>
          </p:cNvSpPr>
          <p:nvPr>
            <p:ph sz="quarter" idx="14"/>
          </p:nvPr>
        </p:nvSpPr>
        <p:spPr>
          <a:xfrm>
            <a:off x="9444544" y="3544865"/>
            <a:ext cx="1940169" cy="2931854"/>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Tree>
    <p:extLst>
      <p:ext uri="{BB962C8B-B14F-4D97-AF65-F5344CB8AC3E}">
        <p14:creationId xmlns:p14="http://schemas.microsoft.com/office/powerpoint/2010/main" val="42199445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Single Column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8A26F34-5333-EAF9-C3B2-103B400E8BDE}"/>
              </a:ext>
            </a:extLst>
          </p:cNvPr>
          <p:cNvSpPr/>
          <p:nvPr userDrawn="1"/>
        </p:nvSpPr>
        <p:spPr>
          <a:xfrm flipH="1">
            <a:off x="0" y="0"/>
            <a:ext cx="4302177" cy="6858000"/>
          </a:xfrm>
          <a:prstGeom prst="rect">
            <a:avLst/>
          </a:prstGeom>
          <a:solidFill>
            <a:srgbClr val="1C1C2A">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a:lnSpc>
                <a:spcPct val="100000"/>
              </a:lnSpc>
              <a:spcBef>
                <a:spcPts val="0"/>
              </a:spcBef>
              <a:spcAft>
                <a:spcPts val="0"/>
              </a:spcAft>
              <a:buClr>
                <a:srgbClr val="000000"/>
              </a:buClr>
              <a:buFont typeface="Arial"/>
            </a:pPr>
            <a:endParaRPr lang="en-US" sz="1400" b="0" i="0" u="none" strike="noStrike" cap="none">
              <a:sym typeface="Arial"/>
            </a:endParaRPr>
          </a:p>
        </p:txBody>
      </p:sp>
      <p:sp>
        <p:nvSpPr>
          <p:cNvPr id="2" name="Title 1">
            <a:extLst>
              <a:ext uri="{FF2B5EF4-FFF2-40B4-BE49-F238E27FC236}">
                <a16:creationId xmlns:a16="http://schemas.microsoft.com/office/drawing/2014/main" id="{F9F59CCB-83B9-17E8-586E-8607306DE61D}"/>
              </a:ext>
            </a:extLst>
          </p:cNvPr>
          <p:cNvSpPr>
            <a:spLocks noGrp="1"/>
          </p:cNvSpPr>
          <p:nvPr>
            <p:ph type="title"/>
          </p:nvPr>
        </p:nvSpPr>
        <p:spPr>
          <a:xfrm>
            <a:off x="531525" y="2109866"/>
            <a:ext cx="3239125" cy="2638268"/>
          </a:xfrm>
        </p:spPr>
        <p:txBody>
          <a:bodyPr>
            <a:normAutofit/>
          </a:bodyPr>
          <a:lstStyle>
            <a:lvl1pPr algn="ctr" defTabSz="914400" rtl="0" eaLnBrk="1" latinLnBrk="0" hangingPunct="1">
              <a:lnSpc>
                <a:spcPct val="9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5126636" y="794479"/>
            <a:ext cx="6227163" cy="538248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0837566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ards with icons (2)">
    <p:spTree>
      <p:nvGrpSpPr>
        <p:cNvPr id="1" name=""/>
        <p:cNvGrpSpPr/>
        <p:nvPr/>
      </p:nvGrpSpPr>
      <p:grpSpPr>
        <a:xfrm>
          <a:off x="0" y="0"/>
          <a:ext cx="0" cy="0"/>
          <a:chOff x="0" y="0"/>
          <a:chExt cx="0" cy="0"/>
        </a:xfrm>
      </p:grpSpPr>
      <p:sp>
        <p:nvSpPr>
          <p:cNvPr id="2" name="Content Placeholder 5">
            <a:extLst>
              <a:ext uri="{FF2B5EF4-FFF2-40B4-BE49-F238E27FC236}">
                <a16:creationId xmlns:a16="http://schemas.microsoft.com/office/drawing/2014/main" id="{6FCA3AD0-8EDD-2D99-0D31-D3637D2B27EC}"/>
              </a:ext>
            </a:extLst>
          </p:cNvPr>
          <p:cNvSpPr>
            <a:spLocks noGrp="1"/>
          </p:cNvSpPr>
          <p:nvPr>
            <p:ph sz="quarter" idx="10" hasCustomPrompt="1"/>
          </p:nvPr>
        </p:nvSpPr>
        <p:spPr>
          <a:xfrm>
            <a:off x="5107005" y="1199165"/>
            <a:ext cx="988995" cy="957881"/>
          </a:xfrm>
          <a:ln>
            <a:solidFill>
              <a:schemeClr val="accent6"/>
            </a:solidFill>
          </a:ln>
        </p:spPr>
        <p:txBody>
          <a:bodyPr tIns="216000">
            <a:noAutofit/>
          </a:bodyPr>
          <a:lstStyle>
            <a:lvl1pPr marL="0" indent="0" algn="ctr">
              <a:buNone/>
              <a:defRPr sz="1200"/>
            </a:lvl1pPr>
            <a:lvl2pPr>
              <a:defRPr sz="1200"/>
            </a:lvl2pPr>
            <a:lvl3pPr>
              <a:defRPr sz="1200"/>
            </a:lvl3pPr>
            <a:lvl4pPr>
              <a:defRPr sz="1200"/>
            </a:lvl4pPr>
            <a:lvl5pPr>
              <a:defRPr sz="1200"/>
            </a:lvl5pPr>
          </a:lstStyle>
          <a:p>
            <a:pPr lvl="0"/>
            <a:r>
              <a:rPr lang="en-GB"/>
              <a:t>Icon</a:t>
            </a:r>
            <a:endParaRPr lang="en-US"/>
          </a:p>
        </p:txBody>
      </p:sp>
      <p:sp>
        <p:nvSpPr>
          <p:cNvPr id="3" name="Rectangle 2">
            <a:extLst>
              <a:ext uri="{FF2B5EF4-FFF2-40B4-BE49-F238E27FC236}">
                <a16:creationId xmlns:a16="http://schemas.microsoft.com/office/drawing/2014/main" id="{62CA1A88-F25D-3DD9-9E1B-540555265B0F}"/>
              </a:ext>
            </a:extLst>
          </p:cNvPr>
          <p:cNvSpPr/>
          <p:nvPr userDrawn="1"/>
        </p:nvSpPr>
        <p:spPr>
          <a:xfrm flipH="1">
            <a:off x="0" y="0"/>
            <a:ext cx="4305600" cy="6858000"/>
          </a:xfrm>
          <a:prstGeom prst="rect">
            <a:avLst/>
          </a:prstGeom>
          <a:solidFill>
            <a:srgbClr val="1C1C2A">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a:lnSpc>
                <a:spcPct val="100000"/>
              </a:lnSpc>
              <a:spcBef>
                <a:spcPts val="0"/>
              </a:spcBef>
              <a:spcAft>
                <a:spcPts val="0"/>
              </a:spcAft>
              <a:buClr>
                <a:srgbClr val="000000"/>
              </a:buClr>
              <a:buFont typeface="Arial"/>
            </a:pPr>
            <a:endParaRPr lang="en-US" sz="1400" b="0" i="0" u="none" strike="noStrike" cap="none"/>
          </a:p>
        </p:txBody>
      </p:sp>
      <p:sp>
        <p:nvSpPr>
          <p:cNvPr id="4" name="Text Placeholder 11">
            <a:extLst>
              <a:ext uri="{FF2B5EF4-FFF2-40B4-BE49-F238E27FC236}">
                <a16:creationId xmlns:a16="http://schemas.microsoft.com/office/drawing/2014/main" id="{74B809DE-59BD-C2A1-461F-5915AA9A5864}"/>
              </a:ext>
            </a:extLst>
          </p:cNvPr>
          <p:cNvSpPr>
            <a:spLocks noGrp="1"/>
          </p:cNvSpPr>
          <p:nvPr>
            <p:ph type="body" sz="quarter" idx="12" hasCustomPrompt="1"/>
          </p:nvPr>
        </p:nvSpPr>
        <p:spPr>
          <a:xfrm>
            <a:off x="5107005" y="562645"/>
            <a:ext cx="1324402" cy="286232"/>
          </a:xfrm>
          <a:solidFill>
            <a:schemeClr val="accent1"/>
          </a:solidFill>
        </p:spPr>
        <p:txBody>
          <a:bodyPr wrap="none" rtlCol="0">
            <a:spAutoFit/>
          </a:bodyPr>
          <a:lstStyle>
            <a:lvl1pPr marL="0" indent="0">
              <a:buNone/>
              <a:defRPr lang="en-GB" sz="1400" b="1" spc="300" dirty="0" smtClean="0"/>
            </a:lvl1pPr>
          </a:lstStyle>
          <a:p>
            <a:pPr marL="0" lvl="0"/>
            <a:r>
              <a:rPr lang="en-GB"/>
              <a:t>SUBTITLE</a:t>
            </a:r>
          </a:p>
        </p:txBody>
      </p:sp>
      <p:sp>
        <p:nvSpPr>
          <p:cNvPr id="5" name="Content Placeholder 5">
            <a:extLst>
              <a:ext uri="{FF2B5EF4-FFF2-40B4-BE49-F238E27FC236}">
                <a16:creationId xmlns:a16="http://schemas.microsoft.com/office/drawing/2014/main" id="{265E3F02-DE61-F2E4-00A4-BFC0ED9AE7D2}"/>
              </a:ext>
            </a:extLst>
          </p:cNvPr>
          <p:cNvSpPr>
            <a:spLocks noGrp="1"/>
          </p:cNvSpPr>
          <p:nvPr>
            <p:ph sz="quarter" idx="13"/>
          </p:nvPr>
        </p:nvSpPr>
        <p:spPr>
          <a:xfrm>
            <a:off x="6255866" y="1199164"/>
            <a:ext cx="5162411" cy="957881"/>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6" name="Title 5">
            <a:extLst>
              <a:ext uri="{FF2B5EF4-FFF2-40B4-BE49-F238E27FC236}">
                <a16:creationId xmlns:a16="http://schemas.microsoft.com/office/drawing/2014/main" id="{7454EEC0-AF35-F3EE-65A0-D5BCA40B426D}"/>
              </a:ext>
            </a:extLst>
          </p:cNvPr>
          <p:cNvSpPr>
            <a:spLocks noGrp="1"/>
          </p:cNvSpPr>
          <p:nvPr>
            <p:ph type="title"/>
          </p:nvPr>
        </p:nvSpPr>
        <p:spPr>
          <a:xfrm>
            <a:off x="578977" y="3060578"/>
            <a:ext cx="3147646" cy="736844"/>
          </a:xfrm>
        </p:spPr>
        <p:txBody>
          <a:bodyPr>
            <a:noAutofit/>
          </a:bodyPr>
          <a:lstStyle>
            <a:lvl1pPr algn="ctr" defTabSz="914400" rtl="0" eaLnBrk="1" latinLnBrk="0" hangingPunct="1">
              <a:lnSpc>
                <a:spcPct val="10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7" name="Content Placeholder 5">
            <a:extLst>
              <a:ext uri="{FF2B5EF4-FFF2-40B4-BE49-F238E27FC236}">
                <a16:creationId xmlns:a16="http://schemas.microsoft.com/office/drawing/2014/main" id="{E2A4315C-D942-CC31-0941-2565589D34C1}"/>
              </a:ext>
            </a:extLst>
          </p:cNvPr>
          <p:cNvSpPr>
            <a:spLocks noGrp="1"/>
          </p:cNvSpPr>
          <p:nvPr>
            <p:ph sz="quarter" idx="14" hasCustomPrompt="1"/>
          </p:nvPr>
        </p:nvSpPr>
        <p:spPr>
          <a:xfrm>
            <a:off x="5107005" y="2266098"/>
            <a:ext cx="988995" cy="957881"/>
          </a:xfrm>
          <a:ln>
            <a:solidFill>
              <a:schemeClr val="accent6"/>
            </a:solidFill>
          </a:ln>
        </p:spPr>
        <p:txBody>
          <a:bodyPr tIns="216000">
            <a:noAutofit/>
          </a:bodyPr>
          <a:lstStyle>
            <a:lvl1pPr marL="0" indent="0" algn="ctr">
              <a:buNone/>
              <a:defRPr sz="1200"/>
            </a:lvl1pPr>
            <a:lvl2pPr>
              <a:defRPr sz="1200"/>
            </a:lvl2pPr>
            <a:lvl3pPr>
              <a:defRPr sz="1200"/>
            </a:lvl3pPr>
            <a:lvl4pPr>
              <a:defRPr sz="1200"/>
            </a:lvl4pPr>
            <a:lvl5pPr>
              <a:defRPr sz="1200"/>
            </a:lvl5pPr>
          </a:lstStyle>
          <a:p>
            <a:pPr lvl="0"/>
            <a:r>
              <a:rPr lang="en-GB"/>
              <a:t>Icon</a:t>
            </a:r>
            <a:endParaRPr lang="en-US"/>
          </a:p>
        </p:txBody>
      </p:sp>
      <p:sp>
        <p:nvSpPr>
          <p:cNvPr id="8" name="Content Placeholder 5">
            <a:extLst>
              <a:ext uri="{FF2B5EF4-FFF2-40B4-BE49-F238E27FC236}">
                <a16:creationId xmlns:a16="http://schemas.microsoft.com/office/drawing/2014/main" id="{CCCDB590-0FD1-9D69-EEF2-083D0E1AE1E1}"/>
              </a:ext>
            </a:extLst>
          </p:cNvPr>
          <p:cNvSpPr>
            <a:spLocks noGrp="1"/>
          </p:cNvSpPr>
          <p:nvPr>
            <p:ph sz="quarter" idx="15"/>
          </p:nvPr>
        </p:nvSpPr>
        <p:spPr>
          <a:xfrm>
            <a:off x="6255866" y="2266097"/>
            <a:ext cx="5162411" cy="957881"/>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9" name="Content Placeholder 5">
            <a:extLst>
              <a:ext uri="{FF2B5EF4-FFF2-40B4-BE49-F238E27FC236}">
                <a16:creationId xmlns:a16="http://schemas.microsoft.com/office/drawing/2014/main" id="{1409480A-62D1-5755-D9A7-0767E1BEC49A}"/>
              </a:ext>
            </a:extLst>
          </p:cNvPr>
          <p:cNvSpPr>
            <a:spLocks noGrp="1"/>
          </p:cNvSpPr>
          <p:nvPr>
            <p:ph sz="quarter" idx="16" hasCustomPrompt="1"/>
          </p:nvPr>
        </p:nvSpPr>
        <p:spPr>
          <a:xfrm>
            <a:off x="5107005" y="3333031"/>
            <a:ext cx="988995" cy="957881"/>
          </a:xfrm>
          <a:ln>
            <a:solidFill>
              <a:schemeClr val="accent6"/>
            </a:solidFill>
          </a:ln>
        </p:spPr>
        <p:txBody>
          <a:bodyPr tIns="216000">
            <a:noAutofit/>
          </a:bodyPr>
          <a:lstStyle>
            <a:lvl1pPr marL="0" indent="0" algn="ctr">
              <a:buNone/>
              <a:defRPr sz="1200"/>
            </a:lvl1pPr>
            <a:lvl2pPr>
              <a:defRPr sz="1200"/>
            </a:lvl2pPr>
            <a:lvl3pPr>
              <a:defRPr sz="1200"/>
            </a:lvl3pPr>
            <a:lvl4pPr>
              <a:defRPr sz="1200"/>
            </a:lvl4pPr>
            <a:lvl5pPr>
              <a:defRPr sz="1200"/>
            </a:lvl5pPr>
          </a:lstStyle>
          <a:p>
            <a:pPr lvl="0"/>
            <a:r>
              <a:rPr lang="en-GB"/>
              <a:t>Icon</a:t>
            </a:r>
            <a:endParaRPr lang="en-US"/>
          </a:p>
        </p:txBody>
      </p:sp>
      <p:sp>
        <p:nvSpPr>
          <p:cNvPr id="10" name="Content Placeholder 5">
            <a:extLst>
              <a:ext uri="{FF2B5EF4-FFF2-40B4-BE49-F238E27FC236}">
                <a16:creationId xmlns:a16="http://schemas.microsoft.com/office/drawing/2014/main" id="{12C65410-0144-D02A-0CD5-66C6780F7E65}"/>
              </a:ext>
            </a:extLst>
          </p:cNvPr>
          <p:cNvSpPr>
            <a:spLocks noGrp="1"/>
          </p:cNvSpPr>
          <p:nvPr>
            <p:ph sz="quarter" idx="17"/>
          </p:nvPr>
        </p:nvSpPr>
        <p:spPr>
          <a:xfrm>
            <a:off x="6255866" y="3333030"/>
            <a:ext cx="5162411" cy="957881"/>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1" name="Content Placeholder 5">
            <a:extLst>
              <a:ext uri="{FF2B5EF4-FFF2-40B4-BE49-F238E27FC236}">
                <a16:creationId xmlns:a16="http://schemas.microsoft.com/office/drawing/2014/main" id="{DCB11797-3E0D-7630-94F2-36A6006EA6A8}"/>
              </a:ext>
            </a:extLst>
          </p:cNvPr>
          <p:cNvSpPr>
            <a:spLocks noGrp="1"/>
          </p:cNvSpPr>
          <p:nvPr>
            <p:ph sz="quarter" idx="18" hasCustomPrompt="1"/>
          </p:nvPr>
        </p:nvSpPr>
        <p:spPr>
          <a:xfrm>
            <a:off x="5107005" y="4399964"/>
            <a:ext cx="988995" cy="957881"/>
          </a:xfrm>
          <a:ln>
            <a:solidFill>
              <a:schemeClr val="accent6"/>
            </a:solidFill>
          </a:ln>
        </p:spPr>
        <p:txBody>
          <a:bodyPr tIns="216000">
            <a:noAutofit/>
          </a:bodyPr>
          <a:lstStyle>
            <a:lvl1pPr marL="0" indent="0" algn="ctr">
              <a:buNone/>
              <a:defRPr sz="1200"/>
            </a:lvl1pPr>
            <a:lvl2pPr>
              <a:defRPr sz="1200"/>
            </a:lvl2pPr>
            <a:lvl3pPr>
              <a:defRPr sz="1200"/>
            </a:lvl3pPr>
            <a:lvl4pPr>
              <a:defRPr sz="1200"/>
            </a:lvl4pPr>
            <a:lvl5pPr>
              <a:defRPr sz="1200"/>
            </a:lvl5pPr>
          </a:lstStyle>
          <a:p>
            <a:pPr lvl="0"/>
            <a:r>
              <a:rPr lang="en-GB"/>
              <a:t>Icon</a:t>
            </a:r>
            <a:endParaRPr lang="en-US"/>
          </a:p>
        </p:txBody>
      </p:sp>
      <p:sp>
        <p:nvSpPr>
          <p:cNvPr id="12" name="Content Placeholder 5">
            <a:extLst>
              <a:ext uri="{FF2B5EF4-FFF2-40B4-BE49-F238E27FC236}">
                <a16:creationId xmlns:a16="http://schemas.microsoft.com/office/drawing/2014/main" id="{07884FF0-5460-7A70-29EA-D08A8FD57C04}"/>
              </a:ext>
            </a:extLst>
          </p:cNvPr>
          <p:cNvSpPr>
            <a:spLocks noGrp="1"/>
          </p:cNvSpPr>
          <p:nvPr>
            <p:ph sz="quarter" idx="19"/>
          </p:nvPr>
        </p:nvSpPr>
        <p:spPr>
          <a:xfrm>
            <a:off x="6255866" y="4399963"/>
            <a:ext cx="5162411" cy="957881"/>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3" name="Content Placeholder 5">
            <a:extLst>
              <a:ext uri="{FF2B5EF4-FFF2-40B4-BE49-F238E27FC236}">
                <a16:creationId xmlns:a16="http://schemas.microsoft.com/office/drawing/2014/main" id="{E278DE42-BAD1-9EDC-B888-FC3F0A689AC4}"/>
              </a:ext>
            </a:extLst>
          </p:cNvPr>
          <p:cNvSpPr>
            <a:spLocks noGrp="1"/>
          </p:cNvSpPr>
          <p:nvPr>
            <p:ph sz="quarter" idx="20" hasCustomPrompt="1"/>
          </p:nvPr>
        </p:nvSpPr>
        <p:spPr>
          <a:xfrm>
            <a:off x="5107004" y="5466896"/>
            <a:ext cx="988995" cy="957881"/>
          </a:xfrm>
          <a:ln>
            <a:solidFill>
              <a:schemeClr val="accent6"/>
            </a:solidFill>
          </a:ln>
        </p:spPr>
        <p:txBody>
          <a:bodyPr tIns="216000">
            <a:noAutofit/>
          </a:bodyPr>
          <a:lstStyle>
            <a:lvl1pPr marL="0" indent="0" algn="ctr">
              <a:buNone/>
              <a:defRPr sz="1200"/>
            </a:lvl1pPr>
            <a:lvl2pPr>
              <a:defRPr sz="1200"/>
            </a:lvl2pPr>
            <a:lvl3pPr>
              <a:defRPr sz="1200"/>
            </a:lvl3pPr>
            <a:lvl4pPr>
              <a:defRPr sz="1200"/>
            </a:lvl4pPr>
            <a:lvl5pPr>
              <a:defRPr sz="1200"/>
            </a:lvl5pPr>
          </a:lstStyle>
          <a:p>
            <a:pPr lvl="0"/>
            <a:r>
              <a:rPr lang="en-GB"/>
              <a:t>Icon</a:t>
            </a:r>
            <a:endParaRPr lang="en-US"/>
          </a:p>
        </p:txBody>
      </p:sp>
      <p:sp>
        <p:nvSpPr>
          <p:cNvPr id="14" name="Content Placeholder 5">
            <a:extLst>
              <a:ext uri="{FF2B5EF4-FFF2-40B4-BE49-F238E27FC236}">
                <a16:creationId xmlns:a16="http://schemas.microsoft.com/office/drawing/2014/main" id="{70F216DB-B780-E3E7-612E-40011894E4EE}"/>
              </a:ext>
            </a:extLst>
          </p:cNvPr>
          <p:cNvSpPr>
            <a:spLocks noGrp="1"/>
          </p:cNvSpPr>
          <p:nvPr>
            <p:ph sz="quarter" idx="21"/>
          </p:nvPr>
        </p:nvSpPr>
        <p:spPr>
          <a:xfrm>
            <a:off x="6255866" y="5466897"/>
            <a:ext cx="5162411" cy="957881"/>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Tree>
    <p:extLst>
      <p:ext uri="{BB962C8B-B14F-4D97-AF65-F5344CB8AC3E}">
        <p14:creationId xmlns:p14="http://schemas.microsoft.com/office/powerpoint/2010/main" val="28580603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lide break">
    <p:spTree>
      <p:nvGrpSpPr>
        <p:cNvPr id="1" name=""/>
        <p:cNvGrpSpPr/>
        <p:nvPr/>
      </p:nvGrpSpPr>
      <p:grpSpPr>
        <a:xfrm>
          <a:off x="0" y="0"/>
          <a:ext cx="0" cy="0"/>
          <a:chOff x="0" y="0"/>
          <a:chExt cx="0" cy="0"/>
        </a:xfrm>
      </p:grpSpPr>
      <p:pic>
        <p:nvPicPr>
          <p:cNvPr id="6" name="Picture 5" descr="A grid of lines on a black background&#10;&#10;Description automatically generated">
            <a:extLst>
              <a:ext uri="{FF2B5EF4-FFF2-40B4-BE49-F238E27FC236}">
                <a16:creationId xmlns:a16="http://schemas.microsoft.com/office/drawing/2014/main" id="{D387F483-0E38-82BA-CD06-B08DAF071F59}"/>
              </a:ext>
            </a:extLst>
          </p:cNvPr>
          <p:cNvPicPr/>
          <p:nvPr userDrawn="1"/>
        </p:nvPicPr>
        <p:blipFill rotWithShape="1">
          <a:blip r:embed="rId2" cstate="hqprint">
            <a:alphaModFix amt="55000"/>
            <a:extLst>
              <a:ext uri="{28A0092B-C50C-407E-A947-70E740481C1C}">
                <a14:useLocalDpi xmlns:a14="http://schemas.microsoft.com/office/drawing/2010/main"/>
              </a:ext>
            </a:extLst>
          </a:blip>
          <a:srcRect l="6511" t="13271" r="4231" b="7756"/>
          <a:stretch/>
        </p:blipFill>
        <p:spPr>
          <a:xfrm>
            <a:off x="0" y="-1"/>
            <a:ext cx="12192000" cy="6858001"/>
          </a:xfrm>
          <a:prstGeom prst="rect">
            <a:avLst/>
          </a:prstGeom>
          <a:effectLst>
            <a:outerShdw blurRad="50800" dist="50800" dir="5400000" sx="1000" sy="1000" algn="ctr" rotWithShape="0">
              <a:srgbClr val="000000"/>
            </a:outerShdw>
          </a:effectLst>
        </p:spPr>
      </p:pic>
      <p:sp>
        <p:nvSpPr>
          <p:cNvPr id="11" name="Title 10">
            <a:extLst>
              <a:ext uri="{FF2B5EF4-FFF2-40B4-BE49-F238E27FC236}">
                <a16:creationId xmlns:a16="http://schemas.microsoft.com/office/drawing/2014/main" id="{80FE4188-D35C-C62E-D6A6-E937C096C154}"/>
              </a:ext>
            </a:extLst>
          </p:cNvPr>
          <p:cNvSpPr>
            <a:spLocks noGrp="1"/>
          </p:cNvSpPr>
          <p:nvPr>
            <p:ph type="title" hasCustomPrompt="1"/>
          </p:nvPr>
        </p:nvSpPr>
        <p:spPr>
          <a:xfrm>
            <a:off x="3140127" y="2592232"/>
            <a:ext cx="5911746" cy="1673537"/>
          </a:xfrm>
        </p:spPr>
        <p:txBody>
          <a:bodyPr>
            <a:noAutofit/>
          </a:bodyPr>
          <a:lstStyle>
            <a:lvl1pPr algn="ctr" defTabSz="914400" rtl="0" eaLnBrk="1" latinLnBrk="0" hangingPunct="1">
              <a:lnSpc>
                <a:spcPct val="100000"/>
              </a:lnSpc>
              <a:spcBef>
                <a:spcPct val="0"/>
              </a:spcBef>
              <a:buNone/>
              <a:defRPr lang="en-US" sz="4800" b="1" i="0" kern="1200" baseline="0" dirty="0">
                <a:solidFill>
                  <a:schemeClr val="tx1"/>
                </a:solidFill>
                <a:latin typeface="Playfair Display Black" pitchFamily="2" charset="77"/>
                <a:ea typeface="+mj-ea"/>
                <a:cs typeface="+mj-cs"/>
              </a:defRPr>
            </a:lvl1pPr>
          </a:lstStyle>
          <a:p>
            <a:r>
              <a:rPr lang="en-GB"/>
              <a:t>Click to edit title </a:t>
            </a:r>
            <a:endParaRPr lang="en-US"/>
          </a:p>
        </p:txBody>
      </p:sp>
    </p:spTree>
    <p:extLst>
      <p:ext uri="{BB962C8B-B14F-4D97-AF65-F5344CB8AC3E}">
        <p14:creationId xmlns:p14="http://schemas.microsoft.com/office/powerpoint/2010/main" val="22530321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09085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ustom Layout">
    <p:bg>
      <p:bgRef idx="1001">
        <a:schemeClr val="bg2"/>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9BDEB7B-C156-5A00-FCA6-10790A0A29CF}"/>
              </a:ext>
            </a:extLst>
          </p:cNvPr>
          <p:cNvSpPr/>
          <p:nvPr userDrawn="1"/>
        </p:nvSpPr>
        <p:spPr>
          <a:xfrm>
            <a:off x="0" y="0"/>
            <a:ext cx="12192000" cy="4283901"/>
          </a:xfrm>
          <a:prstGeom prst="rect">
            <a:avLst/>
          </a:prstGeom>
          <a:gradFill flip="none" rotWithShape="1">
            <a:gsLst>
              <a:gs pos="14000">
                <a:srgbClr val="1E41EB">
                  <a:alpha val="15000"/>
                </a:srgbClr>
              </a:gs>
              <a:gs pos="100000">
                <a:schemeClr val="bg2"/>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4694A8F-390A-06B0-5CBF-CB34FB5A1FA3}"/>
              </a:ext>
            </a:extLst>
          </p:cNvPr>
          <p:cNvPicPr>
            <a:picLocks noChangeAspect="1"/>
          </p:cNvPicPr>
          <p:nvPr userDrawn="1"/>
        </p:nvPicPr>
        <p:blipFill>
          <a:blip r:embed="rId2"/>
          <a:stretch>
            <a:fillRect/>
          </a:stretch>
        </p:blipFill>
        <p:spPr>
          <a:xfrm>
            <a:off x="2308069" y="2667000"/>
            <a:ext cx="1879600" cy="1524000"/>
          </a:xfrm>
          <a:prstGeom prst="rect">
            <a:avLst/>
          </a:prstGeom>
        </p:spPr>
      </p:pic>
      <p:sp>
        <p:nvSpPr>
          <p:cNvPr id="10" name="Text Placeholder 9">
            <a:extLst>
              <a:ext uri="{FF2B5EF4-FFF2-40B4-BE49-F238E27FC236}">
                <a16:creationId xmlns:a16="http://schemas.microsoft.com/office/drawing/2014/main" id="{9D09BCC6-6D61-DA13-5CC0-8DEB1ED14463}"/>
              </a:ext>
            </a:extLst>
          </p:cNvPr>
          <p:cNvSpPr>
            <a:spLocks noGrp="1"/>
          </p:cNvSpPr>
          <p:nvPr>
            <p:ph type="body" sz="quarter" idx="11" hasCustomPrompt="1"/>
          </p:nvPr>
        </p:nvSpPr>
        <p:spPr>
          <a:xfrm>
            <a:off x="5186363" y="4962525"/>
            <a:ext cx="2938306" cy="613816"/>
          </a:xfrm>
          <a:solidFill>
            <a:schemeClr val="accent3"/>
          </a:solidFill>
        </p:spPr>
        <p:txBody>
          <a:bodyPr lIns="216000" anchor="ctr"/>
          <a:lstStyle>
            <a:lvl1pPr marL="0" indent="0">
              <a:buNone/>
              <a:defRPr>
                <a:solidFill>
                  <a:schemeClr val="tx1"/>
                </a:solidFill>
                <a:latin typeface="Playfair Display Medium" pitchFamily="2" charset="77"/>
              </a:defRPr>
            </a:lvl1pPr>
          </a:lstStyle>
          <a:p>
            <a:pPr lvl="0"/>
            <a:r>
              <a:rPr lang="en-GB"/>
              <a:t>Who said it </a:t>
            </a:r>
            <a:endParaRPr lang="en-US"/>
          </a:p>
        </p:txBody>
      </p:sp>
      <p:sp>
        <p:nvSpPr>
          <p:cNvPr id="11" name="Text Placeholder 9">
            <a:extLst>
              <a:ext uri="{FF2B5EF4-FFF2-40B4-BE49-F238E27FC236}">
                <a16:creationId xmlns:a16="http://schemas.microsoft.com/office/drawing/2014/main" id="{4C6C8DD7-E181-3945-DE67-F243DBAB5DE2}"/>
              </a:ext>
            </a:extLst>
          </p:cNvPr>
          <p:cNvSpPr>
            <a:spLocks noGrp="1"/>
          </p:cNvSpPr>
          <p:nvPr>
            <p:ph type="body" sz="quarter" idx="12" hasCustomPrompt="1"/>
          </p:nvPr>
        </p:nvSpPr>
        <p:spPr>
          <a:xfrm>
            <a:off x="5186363" y="5576341"/>
            <a:ext cx="2938306" cy="479685"/>
          </a:xfrm>
          <a:solidFill>
            <a:schemeClr val="accent3"/>
          </a:solidFill>
        </p:spPr>
        <p:txBody>
          <a:bodyPr lIns="216000" anchor="ctr">
            <a:normAutofit/>
          </a:bodyPr>
          <a:lstStyle>
            <a:lvl1pPr marL="0" indent="0">
              <a:buNone/>
              <a:defRPr sz="1600">
                <a:solidFill>
                  <a:srgbClr val="150359"/>
                </a:solidFill>
                <a:latin typeface="Manrope" pitchFamily="2" charset="0"/>
              </a:defRPr>
            </a:lvl1pPr>
          </a:lstStyle>
          <a:p>
            <a:pPr lvl="0"/>
            <a:r>
              <a:rPr lang="en-GB"/>
              <a:t>CONTEXT</a:t>
            </a:r>
            <a:endParaRPr lang="en-US"/>
          </a:p>
        </p:txBody>
      </p:sp>
      <p:sp>
        <p:nvSpPr>
          <p:cNvPr id="3" name="Content Placeholder 2">
            <a:extLst>
              <a:ext uri="{FF2B5EF4-FFF2-40B4-BE49-F238E27FC236}">
                <a16:creationId xmlns:a16="http://schemas.microsoft.com/office/drawing/2014/main" id="{75700892-7442-C196-A9AF-BD393FD00517}"/>
              </a:ext>
            </a:extLst>
          </p:cNvPr>
          <p:cNvSpPr>
            <a:spLocks noGrp="1"/>
          </p:cNvSpPr>
          <p:nvPr>
            <p:ph sz="quarter" idx="13" hasCustomPrompt="1"/>
          </p:nvPr>
        </p:nvSpPr>
        <p:spPr>
          <a:xfrm>
            <a:off x="5186363" y="903288"/>
            <a:ext cx="4976812" cy="3598862"/>
          </a:xfrm>
        </p:spPr>
        <p:txBody>
          <a:bodyPr>
            <a:normAutofit/>
          </a:bodyPr>
          <a:lstStyle>
            <a:lvl1pPr marL="0" indent="0">
              <a:lnSpc>
                <a:spcPct val="100000"/>
              </a:lnSpc>
              <a:buNone/>
              <a:defRPr sz="4000" b="1" i="1">
                <a:latin typeface="Playfair Display SemiBold" pitchFamily="2" charset="77"/>
              </a:defRPr>
            </a:lvl1pPr>
            <a:lvl2pPr marL="457200" indent="0">
              <a:buNone/>
              <a:defRPr b="1" i="1">
                <a:latin typeface="Playfair Display Black" pitchFamily="2" charset="77"/>
              </a:defRPr>
            </a:lvl2pPr>
            <a:lvl3pPr marL="914400" indent="0">
              <a:buNone/>
              <a:defRPr b="1" i="1">
                <a:latin typeface="Playfair Display Black" pitchFamily="2" charset="77"/>
              </a:defRPr>
            </a:lvl3pPr>
            <a:lvl4pPr marL="1371600" indent="0">
              <a:buNone/>
              <a:defRPr b="1" i="1">
                <a:latin typeface="Playfair Display Black" pitchFamily="2" charset="77"/>
              </a:defRPr>
            </a:lvl4pPr>
            <a:lvl5pPr marL="1828800" indent="0">
              <a:buNone/>
              <a:defRPr b="1" i="1">
                <a:latin typeface="Playfair Display Black" pitchFamily="2" charset="77"/>
              </a:defRPr>
            </a:lvl5pPr>
          </a:lstStyle>
          <a:p>
            <a:pPr lvl="0"/>
            <a:r>
              <a:rPr lang="en-GB"/>
              <a:t>Quote goes here</a:t>
            </a:r>
          </a:p>
        </p:txBody>
      </p:sp>
    </p:spTree>
    <p:extLst>
      <p:ext uri="{BB962C8B-B14F-4D97-AF65-F5344CB8AC3E}">
        <p14:creationId xmlns:p14="http://schemas.microsoft.com/office/powerpoint/2010/main" val="4275462877"/>
      </p:ext>
    </p:extLst>
  </p:cSld>
  <p:clrMapOvr>
    <a:overrideClrMapping bg1="dk1" tx1="lt1" bg2="dk2" tx2="lt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Get in touch (1)">
    <p:spTree>
      <p:nvGrpSpPr>
        <p:cNvPr id="1" name=""/>
        <p:cNvGrpSpPr/>
        <p:nvPr/>
      </p:nvGrpSpPr>
      <p:grpSpPr>
        <a:xfrm>
          <a:off x="0" y="0"/>
          <a:ext cx="0" cy="0"/>
          <a:chOff x="0" y="0"/>
          <a:chExt cx="0" cy="0"/>
        </a:xfrm>
      </p:grpSpPr>
      <p:sp>
        <p:nvSpPr>
          <p:cNvPr id="3" name="Google Shape;302;p9">
            <a:extLst>
              <a:ext uri="{FF2B5EF4-FFF2-40B4-BE49-F238E27FC236}">
                <a16:creationId xmlns:a16="http://schemas.microsoft.com/office/drawing/2014/main" id="{4CFCA3CB-482B-759F-041F-2FDAE30B9654}"/>
              </a:ext>
            </a:extLst>
          </p:cNvPr>
          <p:cNvSpPr/>
          <p:nvPr userDrawn="1"/>
        </p:nvSpPr>
        <p:spPr>
          <a:xfrm>
            <a:off x="7140283" y="3102022"/>
            <a:ext cx="2279290" cy="653956"/>
          </a:xfrm>
          <a:prstGeom prst="rect">
            <a:avLst/>
          </a:prstGeom>
          <a:noFill/>
          <a:ln>
            <a:solidFill>
              <a:schemeClr val="tx1"/>
            </a:solidFill>
          </a:ln>
        </p:spPr>
        <p:txBody>
          <a:bodyPr spcFirstLastPara="1" wrap="square" lIns="91425" tIns="45700" rIns="91425" bIns="45700" anchor="ctr" anchorCtr="0">
            <a:noAutofit/>
          </a:bodyPr>
          <a:lstStyle/>
          <a:p>
            <a:pPr marL="0" marR="0" lvl="0" indent="0" algn="ctr" rtl="0">
              <a:lnSpc>
                <a:spcPct val="120000"/>
              </a:lnSpc>
              <a:spcBef>
                <a:spcPts val="0"/>
              </a:spcBef>
              <a:spcAft>
                <a:spcPts val="0"/>
              </a:spcAft>
              <a:buNone/>
            </a:pPr>
            <a:r>
              <a:rPr lang="en-US">
                <a:solidFill>
                  <a:srgbClr val="DAF0F0"/>
                </a:solidFill>
                <a:latin typeface="Manrope" pitchFamily="2" charset="0"/>
                <a:ea typeface="Poppins"/>
                <a:cs typeface="Poppins"/>
                <a:sym typeface="Poppins"/>
              </a:rPr>
              <a:t>info@zoomrx.com</a:t>
            </a:r>
            <a:endParaRPr>
              <a:latin typeface="Manrope" pitchFamily="2" charset="0"/>
            </a:endParaRPr>
          </a:p>
        </p:txBody>
      </p:sp>
      <p:sp>
        <p:nvSpPr>
          <p:cNvPr id="4" name="TextBox 3">
            <a:extLst>
              <a:ext uri="{FF2B5EF4-FFF2-40B4-BE49-F238E27FC236}">
                <a16:creationId xmlns:a16="http://schemas.microsoft.com/office/drawing/2014/main" id="{62F49CD1-52A9-4231-BEE6-0F9184D33DFD}"/>
              </a:ext>
            </a:extLst>
          </p:cNvPr>
          <p:cNvSpPr txBox="1"/>
          <p:nvPr userDrawn="1"/>
        </p:nvSpPr>
        <p:spPr>
          <a:xfrm>
            <a:off x="7053198" y="2356162"/>
            <a:ext cx="2845547" cy="387798"/>
          </a:xfrm>
          <a:prstGeom prst="rect">
            <a:avLst/>
          </a:prstGeom>
          <a:noFill/>
        </p:spPr>
        <p:txBody>
          <a:bodyPr wrap="square" lIns="91440" tIns="0" rIns="91440" bIns="0" rtlCol="0" anchor="t">
            <a:spAutoFit/>
          </a:bodyPr>
          <a:lstStyle/>
          <a:p>
            <a:pPr algn="l" defTabSz="914400" rtl="0" eaLnBrk="1" latinLnBrk="0" hangingPunct="1">
              <a:lnSpc>
                <a:spcPct val="90000"/>
              </a:lnSpc>
              <a:spcBef>
                <a:spcPct val="0"/>
              </a:spcBef>
              <a:buClrTx/>
              <a:buFontTx/>
              <a:buNone/>
              <a:defRPr/>
            </a:pPr>
            <a:r>
              <a:rPr lang="en-US" sz="2800" b="1" i="0" kern="1200" baseline="0">
                <a:solidFill>
                  <a:schemeClr val="tx1"/>
                </a:solidFill>
                <a:latin typeface="Playfair Display Black" pitchFamily="2" charset="77"/>
                <a:ea typeface="+mj-ea"/>
                <a:cs typeface="+mj-cs"/>
              </a:rPr>
              <a:t>Get</a:t>
            </a:r>
            <a:r>
              <a:rPr lang="en-US" sz="2800" b="1" i="0" kern="1200" baseline="0" noProof="0">
                <a:solidFill>
                  <a:schemeClr val="tx1"/>
                </a:solidFill>
                <a:latin typeface="Playfair Display Black" pitchFamily="2" charset="77"/>
                <a:ea typeface="+mj-ea"/>
                <a:cs typeface="+mj-cs"/>
              </a:rPr>
              <a:t> </a:t>
            </a:r>
            <a:r>
              <a:rPr lang="en-US" sz="2800" b="1" i="0" kern="1200" baseline="0">
                <a:solidFill>
                  <a:schemeClr val="tx1"/>
                </a:solidFill>
                <a:latin typeface="Playfair Display Black" pitchFamily="2" charset="77"/>
                <a:ea typeface="+mj-ea"/>
                <a:cs typeface="+mj-cs"/>
              </a:rPr>
              <a:t>in t</a:t>
            </a:r>
            <a:r>
              <a:rPr lang="en-US" sz="2800" b="1" i="0" kern="1200" baseline="0" noProof="0">
                <a:solidFill>
                  <a:schemeClr val="tx1"/>
                </a:solidFill>
                <a:latin typeface="Playfair Display Black" pitchFamily="2" charset="77"/>
                <a:ea typeface="+mj-ea"/>
                <a:cs typeface="+mj-cs"/>
              </a:rPr>
              <a:t>ouch</a:t>
            </a:r>
            <a:endParaRPr lang="en-US" sz="2800" b="1" i="0" kern="1200" baseline="0">
              <a:solidFill>
                <a:schemeClr val="tx1"/>
              </a:solidFill>
              <a:latin typeface="Playfair Display Black" pitchFamily="2" charset="77"/>
              <a:ea typeface="+mj-ea"/>
              <a:cs typeface="+mj-cs"/>
            </a:endParaRPr>
          </a:p>
        </p:txBody>
      </p:sp>
      <p:pic>
        <p:nvPicPr>
          <p:cNvPr id="2" name="Graphic 4">
            <a:extLst>
              <a:ext uri="{FF2B5EF4-FFF2-40B4-BE49-F238E27FC236}">
                <a16:creationId xmlns:a16="http://schemas.microsoft.com/office/drawing/2014/main" id="{ACA9C858-37F8-4EA0-0D13-69531B3E8531}"/>
              </a:ext>
            </a:extLst>
          </p:cNvPr>
          <p:cNvPicPr>
            <a:picLocks noChangeAspect="1"/>
          </p:cNvPicPr>
          <p:nvPr userDrawn="1"/>
        </p:nvPicPr>
        <p:blipFill>
          <a:blip r:embed="rId2"/>
          <a:srcRect/>
          <a:stretch/>
        </p:blipFill>
        <p:spPr>
          <a:xfrm>
            <a:off x="1531963" y="1572981"/>
            <a:ext cx="4564036" cy="2996589"/>
          </a:xfrm>
          <a:prstGeom prst="rect">
            <a:avLst/>
          </a:prstGeom>
        </p:spPr>
      </p:pic>
      <p:pic>
        <p:nvPicPr>
          <p:cNvPr id="6" name="Picture 5">
            <a:extLst>
              <a:ext uri="{FF2B5EF4-FFF2-40B4-BE49-F238E27FC236}">
                <a16:creationId xmlns:a16="http://schemas.microsoft.com/office/drawing/2014/main" id="{5BEEE910-8298-E38D-9B31-1B4AA1AE8D8E}"/>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5177537" y="5593937"/>
            <a:ext cx="1836926" cy="551078"/>
          </a:xfrm>
          <a:prstGeom prst="rect">
            <a:avLst/>
          </a:prstGeom>
        </p:spPr>
      </p:pic>
    </p:spTree>
    <p:extLst>
      <p:ext uri="{BB962C8B-B14F-4D97-AF65-F5344CB8AC3E}">
        <p14:creationId xmlns:p14="http://schemas.microsoft.com/office/powerpoint/2010/main" val="34102500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Get in touch (2)">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2F49CD1-52A9-4231-BEE6-0F9184D33DFD}"/>
              </a:ext>
            </a:extLst>
          </p:cNvPr>
          <p:cNvSpPr txBox="1"/>
          <p:nvPr userDrawn="1"/>
        </p:nvSpPr>
        <p:spPr>
          <a:xfrm>
            <a:off x="7053198" y="2356162"/>
            <a:ext cx="2845547" cy="387798"/>
          </a:xfrm>
          <a:prstGeom prst="rect">
            <a:avLst/>
          </a:prstGeom>
          <a:noFill/>
        </p:spPr>
        <p:txBody>
          <a:bodyPr wrap="square" lIns="91440" tIns="0" rIns="91440" bIns="0" rtlCol="0" anchor="t">
            <a:spAutoFit/>
          </a:bodyPr>
          <a:lstStyle/>
          <a:p>
            <a:pPr marL="0" algn="l" defTabSz="914400" rtl="0" eaLnBrk="1" latinLnBrk="0" hangingPunct="1">
              <a:lnSpc>
                <a:spcPct val="90000"/>
              </a:lnSpc>
              <a:spcBef>
                <a:spcPct val="0"/>
              </a:spcBef>
              <a:buClrTx/>
              <a:buFontTx/>
              <a:buNone/>
              <a:defRPr/>
            </a:pPr>
            <a:r>
              <a:rPr lang="en-US" sz="2800" b="1" i="0" kern="1200" baseline="0">
                <a:solidFill>
                  <a:schemeClr val="tx1"/>
                </a:solidFill>
                <a:latin typeface="Playfair Display Black" pitchFamily="2" charset="77"/>
                <a:ea typeface="+mj-ea"/>
                <a:cs typeface="+mj-cs"/>
              </a:rPr>
              <a:t>Get</a:t>
            </a:r>
            <a:r>
              <a:rPr lang="en-US" sz="2800" b="1" i="0" kern="1200" baseline="0" noProof="0">
                <a:solidFill>
                  <a:schemeClr val="tx1"/>
                </a:solidFill>
                <a:latin typeface="Playfair Display Black" pitchFamily="2" charset="77"/>
                <a:ea typeface="+mj-ea"/>
                <a:cs typeface="+mj-cs"/>
              </a:rPr>
              <a:t> </a:t>
            </a:r>
            <a:r>
              <a:rPr lang="en-US" sz="2800" b="1" i="0" kern="1200" baseline="0">
                <a:solidFill>
                  <a:schemeClr val="tx1"/>
                </a:solidFill>
                <a:latin typeface="Playfair Display Black" pitchFamily="2" charset="77"/>
                <a:ea typeface="+mj-ea"/>
                <a:cs typeface="+mj-cs"/>
              </a:rPr>
              <a:t>in t</a:t>
            </a:r>
            <a:r>
              <a:rPr lang="en-US" sz="2800" b="1" i="0" kern="1200" baseline="0" noProof="0">
                <a:solidFill>
                  <a:schemeClr val="tx1"/>
                </a:solidFill>
                <a:latin typeface="Playfair Display Black" pitchFamily="2" charset="77"/>
                <a:ea typeface="+mj-ea"/>
                <a:cs typeface="+mj-cs"/>
              </a:rPr>
              <a:t>ouch</a:t>
            </a:r>
            <a:endParaRPr lang="en-US" sz="2800" b="1" i="0" kern="1200" baseline="0">
              <a:solidFill>
                <a:schemeClr val="tx1"/>
              </a:solidFill>
              <a:latin typeface="Playfair Display Black" pitchFamily="2" charset="77"/>
              <a:ea typeface="+mj-ea"/>
              <a:cs typeface="+mj-cs"/>
            </a:endParaRPr>
          </a:p>
        </p:txBody>
      </p:sp>
      <p:pic>
        <p:nvPicPr>
          <p:cNvPr id="5" name="Graphic 4">
            <a:extLst>
              <a:ext uri="{FF2B5EF4-FFF2-40B4-BE49-F238E27FC236}">
                <a16:creationId xmlns:a16="http://schemas.microsoft.com/office/drawing/2014/main" id="{1DF6A125-61E2-5F97-DC80-A11AB37D9D6C}"/>
              </a:ext>
            </a:extLst>
          </p:cNvPr>
          <p:cNvPicPr>
            <a:picLocks noChangeAspect="1"/>
          </p:cNvPicPr>
          <p:nvPr userDrawn="1"/>
        </p:nvPicPr>
        <p:blipFill>
          <a:blip r:embed="rId2"/>
          <a:srcRect/>
          <a:stretch/>
        </p:blipFill>
        <p:spPr>
          <a:xfrm>
            <a:off x="1531963" y="1572981"/>
            <a:ext cx="4564036" cy="2996589"/>
          </a:xfrm>
          <a:prstGeom prst="rect">
            <a:avLst/>
          </a:prstGeom>
        </p:spPr>
      </p:pic>
      <p:cxnSp>
        <p:nvCxnSpPr>
          <p:cNvPr id="6" name="Straight Connector 5">
            <a:extLst>
              <a:ext uri="{FF2B5EF4-FFF2-40B4-BE49-F238E27FC236}">
                <a16:creationId xmlns:a16="http://schemas.microsoft.com/office/drawing/2014/main" id="{CC911A06-BA38-80F5-32E3-E057797F0F79}"/>
              </a:ext>
            </a:extLst>
          </p:cNvPr>
          <p:cNvCxnSpPr/>
          <p:nvPr userDrawn="1"/>
        </p:nvCxnSpPr>
        <p:spPr>
          <a:xfrm>
            <a:off x="7152007" y="3071275"/>
            <a:ext cx="2746738" cy="0"/>
          </a:xfrm>
          <a:prstGeom prst="line">
            <a:avLst/>
          </a:prstGeom>
          <a:ln w="6350">
            <a:solidFill>
              <a:schemeClr val="accent6"/>
            </a:solidFill>
          </a:ln>
        </p:spPr>
        <p:style>
          <a:lnRef idx="2">
            <a:schemeClr val="accent1"/>
          </a:lnRef>
          <a:fillRef idx="0">
            <a:schemeClr val="accent1"/>
          </a:fillRef>
          <a:effectRef idx="1">
            <a:schemeClr val="accent1"/>
          </a:effectRef>
          <a:fontRef idx="minor">
            <a:schemeClr val="tx1"/>
          </a:fontRef>
        </p:style>
      </p:cxnSp>
      <p:sp>
        <p:nvSpPr>
          <p:cNvPr id="9" name="Content Placeholder 8">
            <a:extLst>
              <a:ext uri="{FF2B5EF4-FFF2-40B4-BE49-F238E27FC236}">
                <a16:creationId xmlns:a16="http://schemas.microsoft.com/office/drawing/2014/main" id="{E95F49D7-4930-964F-60D3-6EBE8D724B41}"/>
              </a:ext>
            </a:extLst>
          </p:cNvPr>
          <p:cNvSpPr>
            <a:spLocks noGrp="1"/>
          </p:cNvSpPr>
          <p:nvPr>
            <p:ph sz="quarter" idx="10" hasCustomPrompt="1"/>
          </p:nvPr>
        </p:nvSpPr>
        <p:spPr>
          <a:xfrm>
            <a:off x="7152007" y="3467929"/>
            <a:ext cx="2815194" cy="369332"/>
          </a:xfrm>
          <a:noFill/>
        </p:spPr>
        <p:txBody>
          <a:bodyPr wrap="none" rtlCol="0">
            <a:spAutoFit/>
          </a:bodyPr>
          <a:lstStyle>
            <a:lvl1pPr marL="0" indent="0">
              <a:buNone/>
              <a:defRPr lang="en-GB" sz="2000" b="1" i="0" dirty="0" smtClean="0">
                <a:solidFill>
                  <a:schemeClr val="accent1"/>
                </a:solidFill>
                <a:latin typeface="Playfair Display Black" pitchFamily="2" charset="77"/>
              </a:defRPr>
            </a:lvl1pPr>
            <a:lvl2pPr marL="228600" indent="0">
              <a:buNone/>
              <a:defRPr lang="en-GB" sz="1800" dirty="0" smtClean="0">
                <a:latin typeface="+mn-lt"/>
              </a:defRPr>
            </a:lvl2pPr>
            <a:lvl3pPr>
              <a:defRPr lang="en-GB" sz="1800" dirty="0" smtClean="0">
                <a:latin typeface="+mn-lt"/>
              </a:defRPr>
            </a:lvl3pPr>
            <a:lvl4pPr>
              <a:defRPr lang="en-GB" sz="1800" dirty="0" smtClean="0">
                <a:latin typeface="+mn-lt"/>
              </a:defRPr>
            </a:lvl4pPr>
            <a:lvl5pPr>
              <a:defRPr lang="en-US" sz="1800" dirty="0">
                <a:latin typeface="+mn-lt"/>
              </a:defRPr>
            </a:lvl5pPr>
          </a:lstStyle>
          <a:p>
            <a:pPr marL="0" lvl="0"/>
            <a:r>
              <a:rPr lang="en-GB"/>
              <a:t>First Name Last Name</a:t>
            </a:r>
          </a:p>
        </p:txBody>
      </p:sp>
      <p:sp>
        <p:nvSpPr>
          <p:cNvPr id="14" name="Content Placeholder 13">
            <a:extLst>
              <a:ext uri="{FF2B5EF4-FFF2-40B4-BE49-F238E27FC236}">
                <a16:creationId xmlns:a16="http://schemas.microsoft.com/office/drawing/2014/main" id="{5515009B-9282-FA15-616A-80A5ED924CCA}"/>
              </a:ext>
            </a:extLst>
          </p:cNvPr>
          <p:cNvSpPr>
            <a:spLocks noGrp="1"/>
          </p:cNvSpPr>
          <p:nvPr>
            <p:ph sz="quarter" idx="11" hasCustomPrompt="1"/>
          </p:nvPr>
        </p:nvSpPr>
        <p:spPr>
          <a:xfrm>
            <a:off x="7175453" y="4028940"/>
            <a:ext cx="2555508" cy="341632"/>
          </a:xfrm>
          <a:ln>
            <a:solidFill>
              <a:schemeClr val="tx1"/>
            </a:solidFill>
          </a:ln>
        </p:spPr>
        <p:txBody>
          <a:bodyPr anchor="ctr">
            <a:noAutofit/>
          </a:bodyPr>
          <a:lstStyle>
            <a:lvl1pPr marL="0" indent="0" algn="l">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GB"/>
              <a:t>Email goes here</a:t>
            </a:r>
            <a:endParaRPr lang="en-US"/>
          </a:p>
        </p:txBody>
      </p:sp>
      <p:pic>
        <p:nvPicPr>
          <p:cNvPr id="15" name="Picture 14">
            <a:extLst>
              <a:ext uri="{FF2B5EF4-FFF2-40B4-BE49-F238E27FC236}">
                <a16:creationId xmlns:a16="http://schemas.microsoft.com/office/drawing/2014/main" id="{767D5D12-7F80-363F-9A06-A3B9D3C668F9}"/>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5177537" y="5593937"/>
            <a:ext cx="1836926" cy="551078"/>
          </a:xfrm>
          <a:prstGeom prst="rect">
            <a:avLst/>
          </a:prstGeom>
        </p:spPr>
      </p:pic>
    </p:spTree>
    <p:extLst>
      <p:ext uri="{BB962C8B-B14F-4D97-AF65-F5344CB8AC3E}">
        <p14:creationId xmlns:p14="http://schemas.microsoft.com/office/powerpoint/2010/main" val="22192675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Get in touch (3)">
    <p:spTree>
      <p:nvGrpSpPr>
        <p:cNvPr id="1" name=""/>
        <p:cNvGrpSpPr/>
        <p:nvPr/>
      </p:nvGrpSpPr>
      <p:grpSpPr>
        <a:xfrm>
          <a:off x="0" y="0"/>
          <a:ext cx="0" cy="0"/>
          <a:chOff x="0" y="0"/>
          <a:chExt cx="0" cy="0"/>
        </a:xfrm>
      </p:grpSpPr>
      <p:pic>
        <p:nvPicPr>
          <p:cNvPr id="2" name="Picture 1" descr="A black circle with a white circle in the middle&#10;&#10;Description automatically generated">
            <a:extLst>
              <a:ext uri="{FF2B5EF4-FFF2-40B4-BE49-F238E27FC236}">
                <a16:creationId xmlns:a16="http://schemas.microsoft.com/office/drawing/2014/main" id="{F26C5CA9-D196-983D-B15B-BBC47D4B1C77}"/>
              </a:ext>
            </a:extLst>
          </p:cNvPr>
          <p:cNvPicPr>
            <a:picLocks/>
          </p:cNvPicPr>
          <p:nvPr userDrawn="1"/>
        </p:nvPicPr>
        <p:blipFill rotWithShape="1">
          <a:blip r:embed="rId2" cstate="hqprint">
            <a:extLst>
              <a:ext uri="{28A0092B-C50C-407E-A947-70E740481C1C}">
                <a14:useLocalDpi xmlns:a14="http://schemas.microsoft.com/office/drawing/2010/main"/>
              </a:ext>
            </a:extLst>
          </a:blip>
          <a:srcRect l="15978" t="7978" r="9299" b="17984"/>
          <a:stretch/>
        </p:blipFill>
        <p:spPr>
          <a:xfrm>
            <a:off x="0" y="0"/>
            <a:ext cx="8640147" cy="6858000"/>
          </a:xfrm>
          <a:prstGeom prst="rect">
            <a:avLst/>
          </a:prstGeom>
        </p:spPr>
      </p:pic>
      <p:pic>
        <p:nvPicPr>
          <p:cNvPr id="5" name="Picture 4" descr="A colorful envelope with a bell and a paper plane&#10;&#10;Description automatically generated">
            <a:extLst>
              <a:ext uri="{FF2B5EF4-FFF2-40B4-BE49-F238E27FC236}">
                <a16:creationId xmlns:a16="http://schemas.microsoft.com/office/drawing/2014/main" id="{9537D5C9-4D78-ABF1-D0CC-F31665FE599E}"/>
              </a:ext>
            </a:extLst>
          </p:cNvPr>
          <p:cNvPicPr>
            <a:picLocks noChangeAspect="1"/>
          </p:cNvPicPr>
          <p:nvPr userDrawn="1"/>
        </p:nvPicPr>
        <p:blipFill>
          <a:blip r:embed="rId3"/>
          <a:stretch>
            <a:fillRect/>
          </a:stretch>
        </p:blipFill>
        <p:spPr>
          <a:xfrm>
            <a:off x="2959171" y="151641"/>
            <a:ext cx="6456255" cy="5272608"/>
          </a:xfrm>
          <a:prstGeom prst="rect">
            <a:avLst/>
          </a:prstGeom>
        </p:spPr>
      </p:pic>
      <p:sp>
        <p:nvSpPr>
          <p:cNvPr id="3" name="TextBox 2">
            <a:extLst>
              <a:ext uri="{FF2B5EF4-FFF2-40B4-BE49-F238E27FC236}">
                <a16:creationId xmlns:a16="http://schemas.microsoft.com/office/drawing/2014/main" id="{F7027168-B0F0-CDF7-1D41-A45AFA8330BB}"/>
              </a:ext>
            </a:extLst>
          </p:cNvPr>
          <p:cNvSpPr txBox="1"/>
          <p:nvPr userDrawn="1"/>
        </p:nvSpPr>
        <p:spPr>
          <a:xfrm>
            <a:off x="4818246" y="4943139"/>
            <a:ext cx="2555508" cy="369332"/>
          </a:xfrm>
          <a:prstGeom prst="rect">
            <a:avLst/>
          </a:prstGeom>
          <a:noFill/>
        </p:spPr>
        <p:txBody>
          <a:bodyPr wrap="square">
            <a:spAutoFit/>
          </a:bodyPr>
          <a:lstStyle/>
          <a:p>
            <a:pPr algn="ctr"/>
            <a:r>
              <a:rPr lang="en-US" b="1" spc="300">
                <a:solidFill>
                  <a:schemeClr val="tx1"/>
                </a:solidFill>
                <a:latin typeface="Manrope" pitchFamily="2" charset="0"/>
              </a:rPr>
              <a:t>GET IN TOUCH</a:t>
            </a:r>
            <a:endParaRPr lang="en-US" spc="300">
              <a:solidFill>
                <a:schemeClr val="tx1"/>
              </a:solidFill>
              <a:latin typeface="Manrope" pitchFamily="2" charset="0"/>
            </a:endParaRPr>
          </a:p>
        </p:txBody>
      </p:sp>
      <p:sp>
        <p:nvSpPr>
          <p:cNvPr id="6" name="Content Placeholder 13">
            <a:extLst>
              <a:ext uri="{FF2B5EF4-FFF2-40B4-BE49-F238E27FC236}">
                <a16:creationId xmlns:a16="http://schemas.microsoft.com/office/drawing/2014/main" id="{E73B584E-849C-034C-83C9-1C95CA898CC8}"/>
              </a:ext>
            </a:extLst>
          </p:cNvPr>
          <p:cNvSpPr>
            <a:spLocks noGrp="1"/>
          </p:cNvSpPr>
          <p:nvPr>
            <p:ph sz="quarter" idx="11" hasCustomPrompt="1"/>
          </p:nvPr>
        </p:nvSpPr>
        <p:spPr>
          <a:xfrm>
            <a:off x="4818246" y="5424249"/>
            <a:ext cx="2555508" cy="607172"/>
          </a:xfrm>
          <a:solidFill>
            <a:schemeClr val="accent1"/>
          </a:solidFill>
          <a:ln>
            <a:noFill/>
          </a:ln>
        </p:spPr>
        <p:txBody>
          <a:bodyPr anchor="ctr">
            <a:noAutofit/>
          </a:bodyPr>
          <a:lstStyle>
            <a:lvl1pPr marL="0" indent="0" algn="ctr">
              <a:buNone/>
              <a:defRPr sz="14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GB"/>
              <a:t>Email goes here</a:t>
            </a:r>
            <a:endParaRPr lang="en-US"/>
          </a:p>
        </p:txBody>
      </p:sp>
    </p:spTree>
    <p:extLst>
      <p:ext uri="{BB962C8B-B14F-4D97-AF65-F5344CB8AC3E}">
        <p14:creationId xmlns:p14="http://schemas.microsoft.com/office/powerpoint/2010/main" val="3182890174"/>
      </p:ext>
    </p:extLst>
  </p:cSld>
  <p:clrMapOvr>
    <a:masterClrMapping/>
  </p:clrMapOvr>
  <p:transition spd="slow">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Generic Cover Slide">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5AD6E1E0-661D-FA55-3664-20229F8C0CCA}"/>
              </a:ext>
            </a:extLst>
          </p:cNvPr>
          <p:cNvPicPr>
            <a:picLocks noChangeAspect="1"/>
          </p:cNvPicPr>
          <p:nvPr userDrawn="1"/>
        </p:nvPicPr>
        <p:blipFill>
          <a:blip r:embed="rId2"/>
          <a:stretch>
            <a:fillRect/>
          </a:stretch>
        </p:blipFill>
        <p:spPr>
          <a:xfrm>
            <a:off x="1019105" y="5094178"/>
            <a:ext cx="1919998" cy="576000"/>
          </a:xfrm>
          <a:prstGeom prst="rect">
            <a:avLst/>
          </a:prstGeom>
        </p:spPr>
      </p:pic>
      <p:sp>
        <p:nvSpPr>
          <p:cNvPr id="2" name="Title 1">
            <a:extLst>
              <a:ext uri="{FF2B5EF4-FFF2-40B4-BE49-F238E27FC236}">
                <a16:creationId xmlns:a16="http://schemas.microsoft.com/office/drawing/2014/main" id="{4A9562B4-44AE-0EDA-763F-F6974A9DB574}"/>
              </a:ext>
            </a:extLst>
          </p:cNvPr>
          <p:cNvSpPr>
            <a:spLocks noGrp="1"/>
          </p:cNvSpPr>
          <p:nvPr>
            <p:ph type="ctrTitle"/>
          </p:nvPr>
        </p:nvSpPr>
        <p:spPr>
          <a:xfrm>
            <a:off x="1031631" y="1155120"/>
            <a:ext cx="4067907" cy="1175359"/>
          </a:xfrm>
        </p:spPr>
        <p:txBody>
          <a:bodyPr anchor="b">
            <a:noAutofit/>
          </a:bodyPr>
          <a:lstStyle>
            <a:lvl1pPr algn="l" defTabSz="914400" rtl="0" eaLnBrk="1" latinLnBrk="0" hangingPunct="1">
              <a:lnSpc>
                <a:spcPct val="100000"/>
              </a:lnSpc>
              <a:spcBef>
                <a:spcPct val="0"/>
              </a:spcBef>
              <a:buNone/>
              <a:defRPr lang="en-US" sz="36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385DCB25-99FC-6576-9C85-387233443AEF}"/>
              </a:ext>
            </a:extLst>
          </p:cNvPr>
          <p:cNvSpPr>
            <a:spLocks noGrp="1"/>
          </p:cNvSpPr>
          <p:nvPr>
            <p:ph type="subTitle" idx="1"/>
          </p:nvPr>
        </p:nvSpPr>
        <p:spPr>
          <a:xfrm>
            <a:off x="1031632" y="2633755"/>
            <a:ext cx="3892060" cy="656746"/>
          </a:xfrm>
        </p:spPr>
        <p:txBody>
          <a:bodyPr>
            <a:noAutofit/>
          </a:bodyPr>
          <a:lstStyle>
            <a:lvl1pPr marL="0" indent="0" algn="l">
              <a:lnSpc>
                <a:spcPct val="100000"/>
              </a:lnSpc>
              <a:buNone/>
              <a:defRPr sz="1600" b="0" i="0">
                <a:latin typeface="Manrope Ligh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2" name="Text Placeholder 11">
            <a:extLst>
              <a:ext uri="{FF2B5EF4-FFF2-40B4-BE49-F238E27FC236}">
                <a16:creationId xmlns:a16="http://schemas.microsoft.com/office/drawing/2014/main" id="{B513244B-5D39-4D3A-DB1E-EAED04E24C71}"/>
              </a:ext>
            </a:extLst>
          </p:cNvPr>
          <p:cNvSpPr>
            <a:spLocks noGrp="1"/>
          </p:cNvSpPr>
          <p:nvPr>
            <p:ph type="body" sz="quarter" idx="10" hasCustomPrompt="1"/>
          </p:nvPr>
        </p:nvSpPr>
        <p:spPr>
          <a:xfrm>
            <a:off x="1031631" y="3624332"/>
            <a:ext cx="1633781" cy="258532"/>
          </a:xfrm>
          <a:noFill/>
        </p:spPr>
        <p:txBody>
          <a:bodyPr wrap="none" rtlCol="0">
            <a:spAutoFit/>
          </a:bodyPr>
          <a:lstStyle>
            <a:lvl1pPr marL="0" indent="0">
              <a:buNone/>
              <a:defRPr lang="en-GB" sz="1200" b="1" spc="300" dirty="0" smtClean="0">
                <a:solidFill>
                  <a:srgbClr val="5C5C7D"/>
                </a:solidFill>
              </a:defRPr>
            </a:lvl1pPr>
            <a:lvl2pPr marL="228600" indent="0">
              <a:buNone/>
              <a:defRPr lang="en-GB" sz="1800" dirty="0" smtClean="0">
                <a:latin typeface="+mn-lt"/>
              </a:defRPr>
            </a:lvl2pPr>
            <a:lvl3pPr>
              <a:defRPr lang="en-GB" sz="1800" dirty="0" smtClean="0">
                <a:latin typeface="+mn-lt"/>
              </a:defRPr>
            </a:lvl3pPr>
            <a:lvl4pPr>
              <a:defRPr lang="en-GB" sz="1800" dirty="0" smtClean="0">
                <a:latin typeface="+mn-lt"/>
              </a:defRPr>
            </a:lvl4pPr>
            <a:lvl5pPr>
              <a:defRPr lang="en-US" sz="1800" dirty="0">
                <a:latin typeface="+mn-lt"/>
              </a:defRPr>
            </a:lvl5pPr>
          </a:lstStyle>
          <a:p>
            <a:pPr marL="0" lvl="0"/>
            <a:r>
              <a:rPr lang="en-GB"/>
              <a:t>MONTH, YEAR</a:t>
            </a:r>
          </a:p>
        </p:txBody>
      </p:sp>
      <p:pic>
        <p:nvPicPr>
          <p:cNvPr id="15" name="Picture 14">
            <a:extLst>
              <a:ext uri="{FF2B5EF4-FFF2-40B4-BE49-F238E27FC236}">
                <a16:creationId xmlns:a16="http://schemas.microsoft.com/office/drawing/2014/main" id="{9F68B4BC-6974-1D9F-2F3B-FC5CA5699E5F}"/>
              </a:ext>
            </a:extLst>
          </p:cNvPr>
          <p:cNvPicPr>
            <a:picLocks noChangeAspect="1"/>
          </p:cNvPicPr>
          <p:nvPr userDrawn="1"/>
        </p:nvPicPr>
        <p:blipFill>
          <a:blip r:embed="rId3"/>
          <a:srcRect/>
          <a:stretch/>
        </p:blipFill>
        <p:spPr>
          <a:xfrm>
            <a:off x="5683250" y="0"/>
            <a:ext cx="6508750" cy="6858000"/>
          </a:xfrm>
          <a:prstGeom prst="rect">
            <a:avLst/>
          </a:prstGeom>
        </p:spPr>
      </p:pic>
    </p:spTree>
    <p:extLst>
      <p:ext uri="{BB962C8B-B14F-4D97-AF65-F5344CB8AC3E}">
        <p14:creationId xmlns:p14="http://schemas.microsoft.com/office/powerpoint/2010/main" val="30836839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ver with Splas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562B4-44AE-0EDA-763F-F6974A9DB574}"/>
              </a:ext>
            </a:extLst>
          </p:cNvPr>
          <p:cNvSpPr>
            <a:spLocks noGrp="1"/>
          </p:cNvSpPr>
          <p:nvPr>
            <p:ph type="ctrTitle"/>
          </p:nvPr>
        </p:nvSpPr>
        <p:spPr>
          <a:xfrm>
            <a:off x="1031631" y="1155120"/>
            <a:ext cx="4056184" cy="1175359"/>
          </a:xfrm>
        </p:spPr>
        <p:txBody>
          <a:bodyPr anchor="b">
            <a:noAutofit/>
          </a:bodyPr>
          <a:lstStyle>
            <a:lvl1pPr algn="l" defTabSz="914400" rtl="0" eaLnBrk="1" latinLnBrk="0" hangingPunct="1">
              <a:lnSpc>
                <a:spcPct val="100000"/>
              </a:lnSpc>
              <a:spcBef>
                <a:spcPct val="0"/>
              </a:spcBef>
              <a:buNone/>
              <a:defRPr lang="en-US" sz="36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385DCB25-99FC-6576-9C85-387233443AEF}"/>
              </a:ext>
            </a:extLst>
          </p:cNvPr>
          <p:cNvSpPr>
            <a:spLocks noGrp="1"/>
          </p:cNvSpPr>
          <p:nvPr>
            <p:ph type="subTitle" idx="1"/>
          </p:nvPr>
        </p:nvSpPr>
        <p:spPr>
          <a:xfrm>
            <a:off x="1031632" y="2633755"/>
            <a:ext cx="3892060" cy="656746"/>
          </a:xfrm>
        </p:spPr>
        <p:txBody>
          <a:bodyPr>
            <a:noAutofit/>
          </a:bodyPr>
          <a:lstStyle>
            <a:lvl1pPr marL="0" indent="0" algn="l">
              <a:lnSpc>
                <a:spcPct val="100000"/>
              </a:lnSpc>
              <a:buNone/>
              <a:defRPr sz="1600" b="0" i="0">
                <a:latin typeface="Manrope Ligh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2" name="Text Placeholder 11">
            <a:extLst>
              <a:ext uri="{FF2B5EF4-FFF2-40B4-BE49-F238E27FC236}">
                <a16:creationId xmlns:a16="http://schemas.microsoft.com/office/drawing/2014/main" id="{B513244B-5D39-4D3A-DB1E-EAED04E24C71}"/>
              </a:ext>
            </a:extLst>
          </p:cNvPr>
          <p:cNvSpPr>
            <a:spLocks noGrp="1"/>
          </p:cNvSpPr>
          <p:nvPr>
            <p:ph type="body" sz="quarter" idx="10" hasCustomPrompt="1"/>
          </p:nvPr>
        </p:nvSpPr>
        <p:spPr>
          <a:xfrm>
            <a:off x="1031631" y="3624332"/>
            <a:ext cx="1633781" cy="258532"/>
          </a:xfrm>
          <a:noFill/>
        </p:spPr>
        <p:txBody>
          <a:bodyPr wrap="none" rtlCol="0">
            <a:spAutoFit/>
          </a:bodyPr>
          <a:lstStyle>
            <a:lvl1pPr marL="0" indent="0">
              <a:buNone/>
              <a:defRPr lang="en-GB" sz="1200" b="1" spc="300" dirty="0" smtClean="0">
                <a:solidFill>
                  <a:srgbClr val="5C5C7D"/>
                </a:solidFill>
              </a:defRPr>
            </a:lvl1pPr>
            <a:lvl2pPr marL="228600" indent="0">
              <a:buNone/>
              <a:defRPr lang="en-GB" sz="1800" dirty="0" smtClean="0">
                <a:latin typeface="+mn-lt"/>
              </a:defRPr>
            </a:lvl2pPr>
            <a:lvl3pPr>
              <a:defRPr lang="en-GB" sz="1800" dirty="0" smtClean="0">
                <a:latin typeface="+mn-lt"/>
              </a:defRPr>
            </a:lvl3pPr>
            <a:lvl4pPr>
              <a:defRPr lang="en-GB" sz="1800" dirty="0" smtClean="0">
                <a:latin typeface="+mn-lt"/>
              </a:defRPr>
            </a:lvl4pPr>
            <a:lvl5pPr>
              <a:defRPr lang="en-US" sz="1800" dirty="0">
                <a:latin typeface="+mn-lt"/>
              </a:defRPr>
            </a:lvl5pPr>
          </a:lstStyle>
          <a:p>
            <a:pPr marL="0" lvl="0"/>
            <a:r>
              <a:rPr lang="en-GB"/>
              <a:t>MONTH, YEAR</a:t>
            </a:r>
          </a:p>
        </p:txBody>
      </p:sp>
      <p:sp>
        <p:nvSpPr>
          <p:cNvPr id="5" name="Picture Placeholder 4">
            <a:extLst>
              <a:ext uri="{FF2B5EF4-FFF2-40B4-BE49-F238E27FC236}">
                <a16:creationId xmlns:a16="http://schemas.microsoft.com/office/drawing/2014/main" id="{08CCD0A7-0CD4-997A-1174-671DC0A6BD4F}"/>
              </a:ext>
            </a:extLst>
          </p:cNvPr>
          <p:cNvSpPr>
            <a:spLocks noGrp="1"/>
          </p:cNvSpPr>
          <p:nvPr>
            <p:ph type="pic" sz="quarter" idx="11"/>
          </p:nvPr>
        </p:nvSpPr>
        <p:spPr>
          <a:xfrm>
            <a:off x="6304354" y="1023143"/>
            <a:ext cx="5157787" cy="4811713"/>
          </a:xfrm>
        </p:spPr>
        <p:txBody>
          <a:bodyPr/>
          <a:lstStyle/>
          <a:p>
            <a:endParaRPr lang="en-US"/>
          </a:p>
        </p:txBody>
      </p:sp>
      <p:pic>
        <p:nvPicPr>
          <p:cNvPr id="9" name="Picture 8">
            <a:extLst>
              <a:ext uri="{FF2B5EF4-FFF2-40B4-BE49-F238E27FC236}">
                <a16:creationId xmlns:a16="http://schemas.microsoft.com/office/drawing/2014/main" id="{C783FA81-17A6-6221-C70F-42E321F1990D}"/>
              </a:ext>
            </a:extLst>
          </p:cNvPr>
          <p:cNvPicPr>
            <a:picLocks noChangeAspect="1"/>
          </p:cNvPicPr>
          <p:nvPr userDrawn="1"/>
        </p:nvPicPr>
        <p:blipFill>
          <a:blip r:embed="rId2"/>
          <a:stretch>
            <a:fillRect/>
          </a:stretch>
        </p:blipFill>
        <p:spPr>
          <a:xfrm>
            <a:off x="1019105" y="5094178"/>
            <a:ext cx="1919998" cy="576000"/>
          </a:xfrm>
          <a:prstGeom prst="rect">
            <a:avLst/>
          </a:prstGeom>
        </p:spPr>
      </p:pic>
    </p:spTree>
    <p:extLst>
      <p:ext uri="{BB962C8B-B14F-4D97-AF65-F5344CB8AC3E}">
        <p14:creationId xmlns:p14="http://schemas.microsoft.com/office/powerpoint/2010/main" val="33212322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Single Column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0279A94-C69A-43F9-8E03-E4E75E598CFD}"/>
              </a:ext>
            </a:extLst>
          </p:cNvPr>
          <p:cNvSpPr/>
          <p:nvPr userDrawn="1"/>
        </p:nvSpPr>
        <p:spPr>
          <a:xfrm>
            <a:off x="0" y="0"/>
            <a:ext cx="12192000" cy="1195754"/>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F59CCB-83B9-17E8-586E-8607306DE61D}"/>
              </a:ext>
            </a:extLst>
          </p:cNvPr>
          <p:cNvSpPr>
            <a:spLocks noGrp="1"/>
          </p:cNvSpPr>
          <p:nvPr>
            <p:ph type="title"/>
          </p:nvPr>
        </p:nvSpPr>
        <p:spPr/>
        <p:txBody>
          <a:bodyPr>
            <a:normAutofit/>
          </a:bodyPr>
          <a:lstStyle>
            <a:lvl1pPr algn="ctr" defTabSz="914400" rtl="0" eaLnBrk="1" latinLnBrk="0" hangingPunct="1">
              <a:lnSpc>
                <a:spcPct val="10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8490504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Single Column (3)">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67B83FA-2CD5-F995-89FE-0CC8F2A652DC}"/>
              </a:ext>
            </a:extLst>
          </p:cNvPr>
          <p:cNvSpPr/>
          <p:nvPr userDrawn="1"/>
        </p:nvSpPr>
        <p:spPr>
          <a:xfrm flipH="1">
            <a:off x="-1" y="0"/>
            <a:ext cx="6096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a:lnSpc>
                <a:spcPct val="100000"/>
              </a:lnSpc>
              <a:spcBef>
                <a:spcPts val="0"/>
              </a:spcBef>
              <a:spcAft>
                <a:spcPts val="0"/>
              </a:spcAft>
              <a:buClr>
                <a:srgbClr val="000000"/>
              </a:buClr>
              <a:buFont typeface="Arial"/>
            </a:pPr>
            <a:endParaRPr lang="en-US" sz="1400" b="0" i="0" u="none" strike="noStrike" cap="none">
              <a:sym typeface="Arial"/>
            </a:endParaRPr>
          </a:p>
        </p:txBody>
      </p:sp>
      <p:sp>
        <p:nvSpPr>
          <p:cNvPr id="2" name="Title 1">
            <a:extLst>
              <a:ext uri="{FF2B5EF4-FFF2-40B4-BE49-F238E27FC236}">
                <a16:creationId xmlns:a16="http://schemas.microsoft.com/office/drawing/2014/main" id="{F9F59CCB-83B9-17E8-586E-8607306DE61D}"/>
              </a:ext>
            </a:extLst>
          </p:cNvPr>
          <p:cNvSpPr>
            <a:spLocks noGrp="1"/>
          </p:cNvSpPr>
          <p:nvPr>
            <p:ph type="title" hasCustomPrompt="1"/>
          </p:nvPr>
        </p:nvSpPr>
        <p:spPr>
          <a:xfrm>
            <a:off x="838200" y="1955150"/>
            <a:ext cx="4498298" cy="2947700"/>
          </a:xfrm>
        </p:spPr>
        <p:txBody>
          <a:bodyPr>
            <a:normAutofit/>
          </a:bodyPr>
          <a:lstStyle>
            <a:lvl1pPr algn="ctr" defTabSz="914400" rtl="0" eaLnBrk="1" latinLnBrk="0" hangingPunct="1">
              <a:lnSpc>
                <a:spcPct val="90000"/>
              </a:lnSpc>
              <a:spcBef>
                <a:spcPct val="0"/>
              </a:spcBef>
              <a:buNone/>
              <a:defRPr lang="en-US" sz="2800" b="1" i="0" kern="1200" baseline="0" dirty="0">
                <a:solidFill>
                  <a:schemeClr val="bg1"/>
                </a:solidFill>
                <a:latin typeface="Playfair Display Black" pitchFamily="2" charset="77"/>
                <a:ea typeface="+mj-ea"/>
                <a:cs typeface="+mj-cs"/>
              </a:defRPr>
            </a:lvl1pPr>
          </a:lstStyle>
          <a:p>
            <a:r>
              <a:rPr lang="en-GB"/>
              <a:t>Title goes here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6790543" y="749508"/>
            <a:ext cx="4781863" cy="5427455"/>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555609504"/>
      </p:ext>
    </p:extLst>
  </p:cSld>
  <p:clrMapOvr>
    <a:overrideClrMapping bg1="lt1" tx1="dk1" bg2="lt2" tx2="dk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Single Column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8A26F34-5333-EAF9-C3B2-103B400E8BDE}"/>
              </a:ext>
            </a:extLst>
          </p:cNvPr>
          <p:cNvSpPr/>
          <p:nvPr userDrawn="1"/>
        </p:nvSpPr>
        <p:spPr>
          <a:xfrm flipH="1">
            <a:off x="0" y="0"/>
            <a:ext cx="4302177" cy="6858000"/>
          </a:xfrm>
          <a:prstGeom prst="rect">
            <a:avLst/>
          </a:prstGeom>
          <a:solidFill>
            <a:srgbClr val="1C1C2A">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a:lnSpc>
                <a:spcPct val="100000"/>
              </a:lnSpc>
              <a:spcBef>
                <a:spcPts val="0"/>
              </a:spcBef>
              <a:spcAft>
                <a:spcPts val="0"/>
              </a:spcAft>
              <a:buClr>
                <a:srgbClr val="000000"/>
              </a:buClr>
              <a:buFont typeface="Arial"/>
            </a:pPr>
            <a:endParaRPr lang="en-US" sz="1400" b="0" i="0" u="none" strike="noStrike" cap="none">
              <a:sym typeface="Arial"/>
            </a:endParaRPr>
          </a:p>
        </p:txBody>
      </p:sp>
      <p:sp>
        <p:nvSpPr>
          <p:cNvPr id="2" name="Title 1">
            <a:extLst>
              <a:ext uri="{FF2B5EF4-FFF2-40B4-BE49-F238E27FC236}">
                <a16:creationId xmlns:a16="http://schemas.microsoft.com/office/drawing/2014/main" id="{F9F59CCB-83B9-17E8-586E-8607306DE61D}"/>
              </a:ext>
            </a:extLst>
          </p:cNvPr>
          <p:cNvSpPr>
            <a:spLocks noGrp="1"/>
          </p:cNvSpPr>
          <p:nvPr>
            <p:ph type="title"/>
          </p:nvPr>
        </p:nvSpPr>
        <p:spPr>
          <a:xfrm>
            <a:off x="531525" y="2109866"/>
            <a:ext cx="3239125" cy="2638268"/>
          </a:xfrm>
        </p:spPr>
        <p:txBody>
          <a:bodyPr>
            <a:normAutofit/>
          </a:bodyPr>
          <a:lstStyle>
            <a:lvl1pPr algn="ctr" defTabSz="914400" rtl="0" eaLnBrk="1" latinLnBrk="0" hangingPunct="1">
              <a:lnSpc>
                <a:spcPct val="10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5126636" y="794479"/>
            <a:ext cx="6227163" cy="538248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101737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Single Column (3)">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67B83FA-2CD5-F995-89FE-0CC8F2A652DC}"/>
              </a:ext>
            </a:extLst>
          </p:cNvPr>
          <p:cNvSpPr/>
          <p:nvPr userDrawn="1"/>
        </p:nvSpPr>
        <p:spPr>
          <a:xfrm flipH="1">
            <a:off x="-1" y="0"/>
            <a:ext cx="6096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a:lnSpc>
                <a:spcPct val="100000"/>
              </a:lnSpc>
              <a:spcBef>
                <a:spcPts val="0"/>
              </a:spcBef>
              <a:spcAft>
                <a:spcPts val="0"/>
              </a:spcAft>
              <a:buClr>
                <a:srgbClr val="000000"/>
              </a:buClr>
              <a:buFont typeface="Arial"/>
            </a:pPr>
            <a:endParaRPr lang="en-US" sz="1400" b="0" i="0" u="none" strike="noStrike" cap="none">
              <a:sym typeface="Arial"/>
            </a:endParaRPr>
          </a:p>
        </p:txBody>
      </p:sp>
      <p:sp>
        <p:nvSpPr>
          <p:cNvPr id="2" name="Title 1">
            <a:extLst>
              <a:ext uri="{FF2B5EF4-FFF2-40B4-BE49-F238E27FC236}">
                <a16:creationId xmlns:a16="http://schemas.microsoft.com/office/drawing/2014/main" id="{F9F59CCB-83B9-17E8-586E-8607306DE61D}"/>
              </a:ext>
            </a:extLst>
          </p:cNvPr>
          <p:cNvSpPr>
            <a:spLocks noGrp="1"/>
          </p:cNvSpPr>
          <p:nvPr>
            <p:ph type="title" hasCustomPrompt="1"/>
          </p:nvPr>
        </p:nvSpPr>
        <p:spPr>
          <a:xfrm>
            <a:off x="838200" y="1955150"/>
            <a:ext cx="4498298" cy="2947700"/>
          </a:xfrm>
        </p:spPr>
        <p:txBody>
          <a:bodyPr>
            <a:normAutofit/>
          </a:bodyPr>
          <a:lstStyle>
            <a:lvl1pPr algn="ctr" defTabSz="914400" rtl="0" eaLnBrk="1" latinLnBrk="0" hangingPunct="1">
              <a:lnSpc>
                <a:spcPct val="100000"/>
              </a:lnSpc>
              <a:spcBef>
                <a:spcPct val="0"/>
              </a:spcBef>
              <a:buNone/>
              <a:defRPr lang="en-US" sz="2800" b="1" i="0" kern="1200" baseline="0" dirty="0">
                <a:solidFill>
                  <a:schemeClr val="bg1"/>
                </a:solidFill>
                <a:latin typeface="Playfair Display Black" pitchFamily="2" charset="77"/>
                <a:ea typeface="+mj-ea"/>
                <a:cs typeface="+mj-cs"/>
              </a:defRPr>
            </a:lvl1pPr>
          </a:lstStyle>
          <a:p>
            <a:r>
              <a:rPr lang="en-GB"/>
              <a:t>Title goes here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6790543" y="749508"/>
            <a:ext cx="4781863" cy="5427455"/>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995412224"/>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Double Column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0279A94-C69A-43F9-8E03-E4E75E598CFD}"/>
              </a:ext>
            </a:extLst>
          </p:cNvPr>
          <p:cNvSpPr/>
          <p:nvPr userDrawn="1"/>
        </p:nvSpPr>
        <p:spPr>
          <a:xfrm>
            <a:off x="0" y="0"/>
            <a:ext cx="12192000" cy="1195754"/>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F59CCB-83B9-17E8-586E-8607306DE61D}"/>
              </a:ext>
            </a:extLst>
          </p:cNvPr>
          <p:cNvSpPr>
            <a:spLocks noGrp="1"/>
          </p:cNvSpPr>
          <p:nvPr>
            <p:ph type="title"/>
          </p:nvPr>
        </p:nvSpPr>
        <p:spPr/>
        <p:txBody>
          <a:bodyPr>
            <a:normAutofit/>
          </a:bodyPr>
          <a:lstStyle>
            <a:lvl1pPr algn="ctr" defTabSz="914400" rtl="0" eaLnBrk="1" latinLnBrk="0" hangingPunct="1">
              <a:lnSpc>
                <a:spcPct val="10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838200" y="1825625"/>
            <a:ext cx="4897582"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ext Placeholder 2">
            <a:extLst>
              <a:ext uri="{FF2B5EF4-FFF2-40B4-BE49-F238E27FC236}">
                <a16:creationId xmlns:a16="http://schemas.microsoft.com/office/drawing/2014/main" id="{64EE41DA-3F66-59FB-36AC-82C7B6C31B9F}"/>
              </a:ext>
            </a:extLst>
          </p:cNvPr>
          <p:cNvSpPr>
            <a:spLocks noGrp="1"/>
          </p:cNvSpPr>
          <p:nvPr>
            <p:ph idx="10"/>
          </p:nvPr>
        </p:nvSpPr>
        <p:spPr>
          <a:xfrm>
            <a:off x="6456218" y="1825625"/>
            <a:ext cx="4897582"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5" name="Straight Connector 4">
            <a:extLst>
              <a:ext uri="{FF2B5EF4-FFF2-40B4-BE49-F238E27FC236}">
                <a16:creationId xmlns:a16="http://schemas.microsoft.com/office/drawing/2014/main" id="{42686399-894F-E025-9C24-1F307B5567D7}"/>
              </a:ext>
            </a:extLst>
          </p:cNvPr>
          <p:cNvCxnSpPr/>
          <p:nvPr userDrawn="1"/>
        </p:nvCxnSpPr>
        <p:spPr>
          <a:xfrm>
            <a:off x="6096000" y="1634836"/>
            <a:ext cx="0" cy="4738255"/>
          </a:xfrm>
          <a:prstGeom prst="line">
            <a:avLst/>
          </a:prstGeom>
          <a:ln w="12700">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2561825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Double Column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60D8D63-66CA-B658-1CAC-BCB6C6F6109D}"/>
              </a:ext>
            </a:extLst>
          </p:cNvPr>
          <p:cNvSpPr/>
          <p:nvPr userDrawn="1"/>
        </p:nvSpPr>
        <p:spPr>
          <a:xfrm>
            <a:off x="6096000" y="0"/>
            <a:ext cx="6096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F59CCB-83B9-17E8-586E-8607306DE61D}"/>
              </a:ext>
            </a:extLst>
          </p:cNvPr>
          <p:cNvSpPr>
            <a:spLocks noGrp="1"/>
          </p:cNvSpPr>
          <p:nvPr>
            <p:ph type="title"/>
          </p:nvPr>
        </p:nvSpPr>
        <p:spPr>
          <a:xfrm>
            <a:off x="599209" y="597877"/>
            <a:ext cx="2968450" cy="736844"/>
          </a:xfrm>
        </p:spPr>
        <p:txBody>
          <a:bodyPr>
            <a:noAutofit/>
          </a:bodyPr>
          <a:lstStyle>
            <a:lvl1pPr algn="l" defTabSz="914400" rtl="0" eaLnBrk="1" latinLnBrk="0" hangingPunct="1">
              <a:lnSpc>
                <a:spcPct val="10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599209" y="1944413"/>
            <a:ext cx="4897582"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ext Placeholder 2">
            <a:extLst>
              <a:ext uri="{FF2B5EF4-FFF2-40B4-BE49-F238E27FC236}">
                <a16:creationId xmlns:a16="http://schemas.microsoft.com/office/drawing/2014/main" id="{64EE41DA-3F66-59FB-36AC-82C7B6C31B9F}"/>
              </a:ext>
            </a:extLst>
          </p:cNvPr>
          <p:cNvSpPr>
            <a:spLocks noGrp="1"/>
          </p:cNvSpPr>
          <p:nvPr>
            <p:ph idx="10"/>
          </p:nvPr>
        </p:nvSpPr>
        <p:spPr>
          <a:xfrm>
            <a:off x="6456218" y="1034321"/>
            <a:ext cx="4897582" cy="526143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ext Placeholder 11">
            <a:extLst>
              <a:ext uri="{FF2B5EF4-FFF2-40B4-BE49-F238E27FC236}">
                <a16:creationId xmlns:a16="http://schemas.microsoft.com/office/drawing/2014/main" id="{B23C572F-1114-F1E0-6E9B-370792CF9D4C}"/>
              </a:ext>
            </a:extLst>
          </p:cNvPr>
          <p:cNvSpPr>
            <a:spLocks noGrp="1"/>
          </p:cNvSpPr>
          <p:nvPr>
            <p:ph type="body" sz="quarter" idx="12" hasCustomPrompt="1"/>
          </p:nvPr>
        </p:nvSpPr>
        <p:spPr>
          <a:xfrm>
            <a:off x="6456218" y="504029"/>
            <a:ext cx="1324402" cy="286232"/>
          </a:xfrm>
          <a:solidFill>
            <a:schemeClr val="accent1"/>
          </a:solidFill>
        </p:spPr>
        <p:txBody>
          <a:bodyPr wrap="none" rtlCol="0">
            <a:spAutoFit/>
          </a:bodyPr>
          <a:lstStyle>
            <a:lvl1pPr marL="0" indent="0">
              <a:buNone/>
              <a:defRPr lang="en-GB" sz="1400" b="1" spc="300" dirty="0" smtClean="0"/>
            </a:lvl1pPr>
          </a:lstStyle>
          <a:p>
            <a:pPr marL="0" lvl="0"/>
            <a:r>
              <a:rPr lang="en-GB"/>
              <a:t>SUBTITLE</a:t>
            </a:r>
          </a:p>
        </p:txBody>
      </p:sp>
    </p:spTree>
    <p:extLst>
      <p:ext uri="{BB962C8B-B14F-4D97-AF65-F5344CB8AC3E}">
        <p14:creationId xmlns:p14="http://schemas.microsoft.com/office/powerpoint/2010/main" val="25852563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60D8D63-66CA-B658-1CAC-BCB6C6F6109D}"/>
              </a:ext>
            </a:extLst>
          </p:cNvPr>
          <p:cNvSpPr/>
          <p:nvPr userDrawn="1"/>
        </p:nvSpPr>
        <p:spPr>
          <a:xfrm>
            <a:off x="6096000" y="0"/>
            <a:ext cx="6096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F59CCB-83B9-17E8-586E-8607306DE61D}"/>
              </a:ext>
            </a:extLst>
          </p:cNvPr>
          <p:cNvSpPr>
            <a:spLocks noGrp="1"/>
          </p:cNvSpPr>
          <p:nvPr>
            <p:ph type="title"/>
          </p:nvPr>
        </p:nvSpPr>
        <p:spPr>
          <a:xfrm>
            <a:off x="599209" y="597877"/>
            <a:ext cx="2968450" cy="736844"/>
          </a:xfrm>
        </p:spPr>
        <p:txBody>
          <a:bodyPr>
            <a:noAutofit/>
          </a:bodyPr>
          <a:lstStyle>
            <a:lvl1pPr algn="l" defTabSz="914400" rtl="0" eaLnBrk="1" latinLnBrk="0" hangingPunct="1">
              <a:lnSpc>
                <a:spcPct val="10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599209" y="1944413"/>
            <a:ext cx="4897582"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ext Placeholder 2">
            <a:extLst>
              <a:ext uri="{FF2B5EF4-FFF2-40B4-BE49-F238E27FC236}">
                <a16:creationId xmlns:a16="http://schemas.microsoft.com/office/drawing/2014/main" id="{64EE41DA-3F66-59FB-36AC-82C7B6C31B9F}"/>
              </a:ext>
            </a:extLst>
          </p:cNvPr>
          <p:cNvSpPr>
            <a:spLocks noGrp="1"/>
          </p:cNvSpPr>
          <p:nvPr>
            <p:ph idx="10"/>
          </p:nvPr>
        </p:nvSpPr>
        <p:spPr>
          <a:xfrm>
            <a:off x="6456218" y="1791221"/>
            <a:ext cx="5318248" cy="4504529"/>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ext Placeholder 11">
            <a:extLst>
              <a:ext uri="{FF2B5EF4-FFF2-40B4-BE49-F238E27FC236}">
                <a16:creationId xmlns:a16="http://schemas.microsoft.com/office/drawing/2014/main" id="{B23C572F-1114-F1E0-6E9B-370792CF9D4C}"/>
              </a:ext>
            </a:extLst>
          </p:cNvPr>
          <p:cNvSpPr>
            <a:spLocks noGrp="1"/>
          </p:cNvSpPr>
          <p:nvPr>
            <p:ph type="body" sz="quarter" idx="12" hasCustomPrompt="1"/>
          </p:nvPr>
        </p:nvSpPr>
        <p:spPr>
          <a:xfrm>
            <a:off x="6456218" y="504029"/>
            <a:ext cx="2592376" cy="286232"/>
          </a:xfrm>
          <a:solidFill>
            <a:schemeClr val="accent1"/>
          </a:solidFill>
        </p:spPr>
        <p:txBody>
          <a:bodyPr wrap="none" rtlCol="0">
            <a:spAutoFit/>
          </a:bodyPr>
          <a:lstStyle>
            <a:lvl1pPr marL="0" indent="0">
              <a:buNone/>
              <a:defRPr lang="en-GB" sz="1400" b="1" spc="300" dirty="0" smtClean="0"/>
            </a:lvl1pPr>
          </a:lstStyle>
          <a:p>
            <a:pPr marL="0" lvl="0"/>
            <a:r>
              <a:rPr lang="en-GB"/>
              <a:t>CHART/IMAGE TITLE</a:t>
            </a:r>
          </a:p>
        </p:txBody>
      </p:sp>
      <p:sp>
        <p:nvSpPr>
          <p:cNvPr id="7" name="Text Placeholder 6">
            <a:extLst>
              <a:ext uri="{FF2B5EF4-FFF2-40B4-BE49-F238E27FC236}">
                <a16:creationId xmlns:a16="http://schemas.microsoft.com/office/drawing/2014/main" id="{FB14B82B-F262-B42D-F5D3-9D8B4B104A65}"/>
              </a:ext>
            </a:extLst>
          </p:cNvPr>
          <p:cNvSpPr>
            <a:spLocks noGrp="1"/>
          </p:cNvSpPr>
          <p:nvPr>
            <p:ph type="body" sz="quarter" idx="13"/>
          </p:nvPr>
        </p:nvSpPr>
        <p:spPr>
          <a:xfrm>
            <a:off x="6456219" y="1001713"/>
            <a:ext cx="5318247" cy="514350"/>
          </a:xfrm>
        </p:spPr>
        <p:txBody>
          <a:bodyPr>
            <a:noAutofit/>
          </a:bodyPr>
          <a:lstStyle>
            <a:lvl1pPr marL="0" indent="0">
              <a:buNone/>
              <a:defRPr sz="1200"/>
            </a:lvl1pPr>
            <a:lvl2pPr>
              <a:defRPr sz="1200"/>
            </a:lvl2pPr>
            <a:lvl3pPr>
              <a:defRPr sz="1200"/>
            </a:lvl3pPr>
            <a:lvl4pPr>
              <a:defRPr sz="1200"/>
            </a:lvl4pPr>
            <a:lvl5pPr>
              <a:defRPr sz="1200"/>
            </a:lvl5pPr>
          </a:lstStyle>
          <a:p>
            <a:pPr lvl="0"/>
            <a:r>
              <a:rPr lang="en-GB"/>
              <a:t>Click to edit Master text styles</a:t>
            </a:r>
            <a:endParaRPr lang="en-US"/>
          </a:p>
        </p:txBody>
      </p:sp>
    </p:spTree>
    <p:extLst>
      <p:ext uri="{BB962C8B-B14F-4D97-AF65-F5344CB8AC3E}">
        <p14:creationId xmlns:p14="http://schemas.microsoft.com/office/powerpoint/2010/main" val="15883013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ards (1)">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6EAAFE-2967-40ED-7591-5AB167BAA909}"/>
              </a:ext>
            </a:extLst>
          </p:cNvPr>
          <p:cNvSpPr/>
          <p:nvPr userDrawn="1"/>
        </p:nvSpPr>
        <p:spPr>
          <a:xfrm>
            <a:off x="0" y="0"/>
            <a:ext cx="12192000" cy="1195754"/>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D3EAB4-8F43-93F5-D469-DDA52A6C5281}"/>
              </a:ext>
            </a:extLst>
          </p:cNvPr>
          <p:cNvSpPr>
            <a:spLocks noGrp="1"/>
          </p:cNvSpPr>
          <p:nvPr>
            <p:ph type="title"/>
          </p:nvPr>
        </p:nvSpPr>
        <p:spPr/>
        <p:txBody>
          <a:bodyPr>
            <a:normAutofit/>
          </a:bodyPr>
          <a:lstStyle>
            <a:lvl1pPr algn="ctr" defTabSz="914400" rtl="0" eaLnBrk="1" latinLnBrk="0" hangingPunct="1">
              <a:lnSpc>
                <a:spcPct val="10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Content Placeholder 5">
            <a:extLst>
              <a:ext uri="{FF2B5EF4-FFF2-40B4-BE49-F238E27FC236}">
                <a16:creationId xmlns:a16="http://schemas.microsoft.com/office/drawing/2014/main" id="{5D153EE1-8D13-4C4C-C95A-ED942D2CF8EE}"/>
              </a:ext>
            </a:extLst>
          </p:cNvPr>
          <p:cNvSpPr>
            <a:spLocks noGrp="1"/>
          </p:cNvSpPr>
          <p:nvPr>
            <p:ph sz="quarter" idx="10"/>
          </p:nvPr>
        </p:nvSpPr>
        <p:spPr>
          <a:xfrm>
            <a:off x="769468" y="2731721"/>
            <a:ext cx="1940169" cy="3294063"/>
          </a:xfrm>
          <a:ln>
            <a:solidFill>
              <a:schemeClr val="accent6"/>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0" name="Content Placeholder 5">
            <a:extLst>
              <a:ext uri="{FF2B5EF4-FFF2-40B4-BE49-F238E27FC236}">
                <a16:creationId xmlns:a16="http://schemas.microsoft.com/office/drawing/2014/main" id="{148ECB8C-374E-AA81-A937-E360703F5A19}"/>
              </a:ext>
            </a:extLst>
          </p:cNvPr>
          <p:cNvSpPr>
            <a:spLocks noGrp="1"/>
          </p:cNvSpPr>
          <p:nvPr>
            <p:ph sz="quarter" idx="11"/>
          </p:nvPr>
        </p:nvSpPr>
        <p:spPr>
          <a:xfrm>
            <a:off x="2938237" y="2731721"/>
            <a:ext cx="1940169" cy="3294063"/>
          </a:xfrm>
          <a:ln>
            <a:solidFill>
              <a:schemeClr val="accent6"/>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1" name="Content Placeholder 5">
            <a:extLst>
              <a:ext uri="{FF2B5EF4-FFF2-40B4-BE49-F238E27FC236}">
                <a16:creationId xmlns:a16="http://schemas.microsoft.com/office/drawing/2014/main" id="{505B1693-20A9-0E47-F38E-BB8AC825C1A6}"/>
              </a:ext>
            </a:extLst>
          </p:cNvPr>
          <p:cNvSpPr>
            <a:spLocks noGrp="1"/>
          </p:cNvSpPr>
          <p:nvPr>
            <p:ph sz="quarter" idx="12"/>
          </p:nvPr>
        </p:nvSpPr>
        <p:spPr>
          <a:xfrm>
            <a:off x="5107006" y="2731721"/>
            <a:ext cx="1940169" cy="3294063"/>
          </a:xfrm>
          <a:ln>
            <a:solidFill>
              <a:schemeClr val="accent6"/>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2" name="Content Placeholder 5">
            <a:extLst>
              <a:ext uri="{FF2B5EF4-FFF2-40B4-BE49-F238E27FC236}">
                <a16:creationId xmlns:a16="http://schemas.microsoft.com/office/drawing/2014/main" id="{E7219F50-43CF-2222-81E5-6D90295DD88D}"/>
              </a:ext>
            </a:extLst>
          </p:cNvPr>
          <p:cNvSpPr>
            <a:spLocks noGrp="1"/>
          </p:cNvSpPr>
          <p:nvPr>
            <p:ph sz="quarter" idx="13"/>
          </p:nvPr>
        </p:nvSpPr>
        <p:spPr>
          <a:xfrm>
            <a:off x="7275775" y="2731721"/>
            <a:ext cx="1940169" cy="3294063"/>
          </a:xfrm>
          <a:ln>
            <a:solidFill>
              <a:schemeClr val="accent6"/>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3" name="Content Placeholder 5">
            <a:extLst>
              <a:ext uri="{FF2B5EF4-FFF2-40B4-BE49-F238E27FC236}">
                <a16:creationId xmlns:a16="http://schemas.microsoft.com/office/drawing/2014/main" id="{BDC33F88-CCFB-40BC-129B-6D9B539904DD}"/>
              </a:ext>
            </a:extLst>
          </p:cNvPr>
          <p:cNvSpPr>
            <a:spLocks noGrp="1"/>
          </p:cNvSpPr>
          <p:nvPr>
            <p:ph sz="quarter" idx="14"/>
          </p:nvPr>
        </p:nvSpPr>
        <p:spPr>
          <a:xfrm>
            <a:off x="9444544" y="2731720"/>
            <a:ext cx="1940169" cy="3294063"/>
          </a:xfrm>
          <a:ln>
            <a:solidFill>
              <a:schemeClr val="accent6"/>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4" name="Content Placeholder 5">
            <a:extLst>
              <a:ext uri="{FF2B5EF4-FFF2-40B4-BE49-F238E27FC236}">
                <a16:creationId xmlns:a16="http://schemas.microsoft.com/office/drawing/2014/main" id="{82C2B56F-0264-F189-61E9-1839A46AACA0}"/>
              </a:ext>
            </a:extLst>
          </p:cNvPr>
          <p:cNvSpPr>
            <a:spLocks noGrp="1"/>
          </p:cNvSpPr>
          <p:nvPr>
            <p:ph sz="quarter" idx="15"/>
          </p:nvPr>
        </p:nvSpPr>
        <p:spPr>
          <a:xfrm>
            <a:off x="832339" y="1313230"/>
            <a:ext cx="10515600" cy="736844"/>
          </a:xfrm>
        </p:spPr>
        <p:txBody>
          <a:bodyPr>
            <a:noAutofit/>
          </a:bodyPr>
          <a:lstStyle>
            <a:lvl1pPr marL="0" indent="0" algn="ctr">
              <a:buNone/>
              <a:defRPr sz="1200"/>
            </a:lvl1pPr>
            <a:lvl2pPr>
              <a:defRPr sz="1200"/>
            </a:lvl2pPr>
            <a:lvl3pPr>
              <a:defRPr sz="1200"/>
            </a:lvl3pPr>
            <a:lvl4pPr>
              <a:defRPr sz="1200"/>
            </a:lvl4pPr>
            <a:lvl5pPr>
              <a:defRPr sz="1200"/>
            </a:lvl5pPr>
          </a:lstStyle>
          <a:p>
            <a:pPr lvl="0"/>
            <a:r>
              <a:rPr lang="en-GB"/>
              <a:t>Click to edit Master text styles</a:t>
            </a:r>
            <a:endParaRPr lang="en-US"/>
          </a:p>
        </p:txBody>
      </p:sp>
    </p:spTree>
    <p:extLst>
      <p:ext uri="{BB962C8B-B14F-4D97-AF65-F5344CB8AC3E}">
        <p14:creationId xmlns:p14="http://schemas.microsoft.com/office/powerpoint/2010/main" val="16591096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ards with icons (1)">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6EAAFE-2967-40ED-7591-5AB167BAA909}"/>
              </a:ext>
            </a:extLst>
          </p:cNvPr>
          <p:cNvSpPr/>
          <p:nvPr userDrawn="1"/>
        </p:nvSpPr>
        <p:spPr>
          <a:xfrm>
            <a:off x="0" y="0"/>
            <a:ext cx="12192000" cy="1195754"/>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D3EAB4-8F43-93F5-D469-DDA52A6C5281}"/>
              </a:ext>
            </a:extLst>
          </p:cNvPr>
          <p:cNvSpPr>
            <a:spLocks noGrp="1"/>
          </p:cNvSpPr>
          <p:nvPr>
            <p:ph type="title"/>
          </p:nvPr>
        </p:nvSpPr>
        <p:spPr/>
        <p:txBody>
          <a:bodyPr>
            <a:normAutofit/>
          </a:bodyPr>
          <a:lstStyle>
            <a:lvl1pPr algn="ctr" defTabSz="914400" rtl="0" eaLnBrk="1" latinLnBrk="0" hangingPunct="1">
              <a:lnSpc>
                <a:spcPct val="10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14" name="Content Placeholder 5">
            <a:extLst>
              <a:ext uri="{FF2B5EF4-FFF2-40B4-BE49-F238E27FC236}">
                <a16:creationId xmlns:a16="http://schemas.microsoft.com/office/drawing/2014/main" id="{82C2B56F-0264-F189-61E9-1839A46AACA0}"/>
              </a:ext>
            </a:extLst>
          </p:cNvPr>
          <p:cNvSpPr>
            <a:spLocks noGrp="1"/>
          </p:cNvSpPr>
          <p:nvPr>
            <p:ph sz="quarter" idx="15"/>
          </p:nvPr>
        </p:nvSpPr>
        <p:spPr>
          <a:xfrm>
            <a:off x="832339" y="1313230"/>
            <a:ext cx="10515600" cy="503847"/>
          </a:xfrm>
        </p:spPr>
        <p:txBody>
          <a:bodyPr>
            <a:noAutofit/>
          </a:bodyPr>
          <a:lstStyle>
            <a:lvl1pPr marL="0" indent="0" algn="ctr">
              <a:buNone/>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3" name="Oval 2">
            <a:extLst>
              <a:ext uri="{FF2B5EF4-FFF2-40B4-BE49-F238E27FC236}">
                <a16:creationId xmlns:a16="http://schemas.microsoft.com/office/drawing/2014/main" id="{EE227378-E5F7-F46C-5089-FAC5D8568E7C}"/>
              </a:ext>
            </a:extLst>
          </p:cNvPr>
          <p:cNvSpPr/>
          <p:nvPr userDrawn="1"/>
        </p:nvSpPr>
        <p:spPr>
          <a:xfrm>
            <a:off x="1212013" y="2368199"/>
            <a:ext cx="1055077" cy="1055077"/>
          </a:xfrm>
          <a:prstGeom prst="ellipse">
            <a:avLst/>
          </a:prstGeom>
          <a:solidFill>
            <a:schemeClr val="bg1"/>
          </a:solidFill>
          <a:ln>
            <a:solidFill>
              <a:schemeClr val="accent6"/>
            </a:solidFill>
          </a:ln>
          <a:effectLst/>
        </p:spPr>
        <p:txBody>
          <a:bodyPr vert="horz" lIns="91440" tIns="45720" rIns="91440" bIns="45720" rtlCol="0" anchor="ctr">
            <a:noAutofit/>
          </a:bodyPr>
          <a:lstStyle/>
          <a:p>
            <a:pPr marL="228600" lvl="0" indent="-228600">
              <a:lnSpc>
                <a:spcPct val="90000"/>
              </a:lnSpc>
              <a:spcBef>
                <a:spcPts val="1000"/>
              </a:spcBef>
              <a:buFont typeface="Arial" panose="020B0604020202020204" pitchFamily="34" charset="0"/>
              <a:buChar char="•"/>
            </a:pPr>
            <a:endParaRPr lang="en-US" sz="1200" baseline="0">
              <a:solidFill>
                <a:schemeClr val="tx1"/>
              </a:solidFill>
              <a:latin typeface="Manrope" pitchFamily="2" charset="0"/>
            </a:endParaRPr>
          </a:p>
        </p:txBody>
      </p:sp>
      <p:sp>
        <p:nvSpPr>
          <p:cNvPr id="4" name="Oval 3">
            <a:extLst>
              <a:ext uri="{FF2B5EF4-FFF2-40B4-BE49-F238E27FC236}">
                <a16:creationId xmlns:a16="http://schemas.microsoft.com/office/drawing/2014/main" id="{A0FA4B6E-0038-28ED-8935-135AFA4CE8A9}"/>
              </a:ext>
            </a:extLst>
          </p:cNvPr>
          <p:cNvSpPr/>
          <p:nvPr userDrawn="1"/>
        </p:nvSpPr>
        <p:spPr>
          <a:xfrm>
            <a:off x="7718320" y="2368199"/>
            <a:ext cx="1055077" cy="1055077"/>
          </a:xfrm>
          <a:prstGeom prst="ellipse">
            <a:avLst/>
          </a:prstGeom>
          <a:solidFill>
            <a:schemeClr val="bg1"/>
          </a:solidFill>
          <a:ln>
            <a:solidFill>
              <a:schemeClr val="accent6"/>
            </a:solidFill>
          </a:ln>
          <a:effectLst/>
        </p:spPr>
        <p:txBody>
          <a:bodyPr vert="horz" lIns="91440" tIns="45720" rIns="91440" bIns="45720" rtlCol="0" anchor="ctr">
            <a:noAutofit/>
          </a:bodyPr>
          <a:lstStyle/>
          <a:p>
            <a:pPr marL="228600" lvl="0" indent="-228600">
              <a:lnSpc>
                <a:spcPct val="90000"/>
              </a:lnSpc>
              <a:spcBef>
                <a:spcPts val="1000"/>
              </a:spcBef>
              <a:buFont typeface="Arial" panose="020B0604020202020204" pitchFamily="34" charset="0"/>
              <a:buChar char="•"/>
            </a:pPr>
            <a:endParaRPr lang="en-US" sz="1200" baseline="0">
              <a:solidFill>
                <a:schemeClr val="tx1"/>
              </a:solidFill>
              <a:latin typeface="Manrope" pitchFamily="2" charset="0"/>
            </a:endParaRPr>
          </a:p>
        </p:txBody>
      </p:sp>
      <p:sp>
        <p:nvSpPr>
          <p:cNvPr id="5" name="Oval 4">
            <a:extLst>
              <a:ext uri="{FF2B5EF4-FFF2-40B4-BE49-F238E27FC236}">
                <a16:creationId xmlns:a16="http://schemas.microsoft.com/office/drawing/2014/main" id="{54550CAB-8324-28E9-70B4-BA00A99A3235}"/>
              </a:ext>
            </a:extLst>
          </p:cNvPr>
          <p:cNvSpPr/>
          <p:nvPr userDrawn="1"/>
        </p:nvSpPr>
        <p:spPr>
          <a:xfrm>
            <a:off x="3380782" y="2368199"/>
            <a:ext cx="1055077" cy="1055077"/>
          </a:xfrm>
          <a:prstGeom prst="ellipse">
            <a:avLst/>
          </a:prstGeom>
          <a:solidFill>
            <a:schemeClr val="bg1"/>
          </a:solidFill>
          <a:ln>
            <a:solidFill>
              <a:schemeClr val="accent6"/>
            </a:solidFill>
          </a:ln>
          <a:effectLst/>
        </p:spPr>
        <p:txBody>
          <a:bodyPr vert="horz" lIns="91440" tIns="45720" rIns="91440" bIns="45720" rtlCol="0" anchor="ctr">
            <a:noAutofit/>
          </a:bodyPr>
          <a:lstStyle/>
          <a:p>
            <a:pPr marL="228600" lvl="0" indent="-228600">
              <a:lnSpc>
                <a:spcPct val="90000"/>
              </a:lnSpc>
              <a:spcBef>
                <a:spcPts val="1000"/>
              </a:spcBef>
              <a:buFont typeface="Arial" panose="020B0604020202020204" pitchFamily="34" charset="0"/>
              <a:buChar char="•"/>
            </a:pPr>
            <a:endParaRPr lang="en-US" sz="1200" baseline="0">
              <a:solidFill>
                <a:schemeClr val="tx1"/>
              </a:solidFill>
              <a:latin typeface="Manrope" pitchFamily="2" charset="0"/>
            </a:endParaRPr>
          </a:p>
        </p:txBody>
      </p:sp>
      <p:sp>
        <p:nvSpPr>
          <p:cNvPr id="7" name="Oval 6">
            <a:extLst>
              <a:ext uri="{FF2B5EF4-FFF2-40B4-BE49-F238E27FC236}">
                <a16:creationId xmlns:a16="http://schemas.microsoft.com/office/drawing/2014/main" id="{93DA1F57-B025-EBB0-B2C6-805D0560752D}"/>
              </a:ext>
            </a:extLst>
          </p:cNvPr>
          <p:cNvSpPr/>
          <p:nvPr userDrawn="1"/>
        </p:nvSpPr>
        <p:spPr>
          <a:xfrm>
            <a:off x="5549551" y="2368199"/>
            <a:ext cx="1055077" cy="1055077"/>
          </a:xfrm>
          <a:prstGeom prst="ellipse">
            <a:avLst/>
          </a:prstGeom>
          <a:solidFill>
            <a:schemeClr val="bg1"/>
          </a:solidFill>
          <a:ln>
            <a:solidFill>
              <a:schemeClr val="accent6"/>
            </a:solidFill>
          </a:ln>
          <a:effectLst/>
        </p:spPr>
        <p:txBody>
          <a:bodyPr vert="horz" lIns="91440" tIns="45720" rIns="91440" bIns="45720" rtlCol="0" anchor="ctr">
            <a:noAutofit/>
          </a:bodyPr>
          <a:lstStyle/>
          <a:p>
            <a:pPr marL="228600" lvl="0" indent="-228600">
              <a:lnSpc>
                <a:spcPct val="90000"/>
              </a:lnSpc>
              <a:spcBef>
                <a:spcPts val="1000"/>
              </a:spcBef>
              <a:buFont typeface="Arial" panose="020B0604020202020204" pitchFamily="34" charset="0"/>
              <a:buChar char="•"/>
            </a:pPr>
            <a:endParaRPr lang="en-US" sz="1200" baseline="0">
              <a:solidFill>
                <a:schemeClr val="tx1"/>
              </a:solidFill>
              <a:latin typeface="Manrope" pitchFamily="2" charset="0"/>
            </a:endParaRPr>
          </a:p>
        </p:txBody>
      </p:sp>
      <p:sp>
        <p:nvSpPr>
          <p:cNvPr id="8" name="Oval 7">
            <a:extLst>
              <a:ext uri="{FF2B5EF4-FFF2-40B4-BE49-F238E27FC236}">
                <a16:creationId xmlns:a16="http://schemas.microsoft.com/office/drawing/2014/main" id="{6230CF9E-31AF-DD4A-3F71-D023F3D652CB}"/>
              </a:ext>
            </a:extLst>
          </p:cNvPr>
          <p:cNvSpPr/>
          <p:nvPr userDrawn="1"/>
        </p:nvSpPr>
        <p:spPr>
          <a:xfrm>
            <a:off x="9887089" y="2368199"/>
            <a:ext cx="1055077" cy="1055077"/>
          </a:xfrm>
          <a:prstGeom prst="ellipse">
            <a:avLst/>
          </a:prstGeom>
          <a:solidFill>
            <a:schemeClr val="bg1"/>
          </a:solidFill>
          <a:ln>
            <a:solidFill>
              <a:schemeClr val="accent6"/>
            </a:solidFill>
          </a:ln>
          <a:effectLst/>
        </p:spPr>
        <p:txBody>
          <a:bodyPr vert="horz" lIns="91440" tIns="45720" rIns="91440" bIns="45720" rtlCol="0" anchor="ctr">
            <a:noAutofit/>
          </a:bodyPr>
          <a:lstStyle/>
          <a:p>
            <a:pPr marL="228600" lvl="0" indent="-228600">
              <a:lnSpc>
                <a:spcPct val="90000"/>
              </a:lnSpc>
              <a:spcBef>
                <a:spcPts val="1000"/>
              </a:spcBef>
              <a:buFont typeface="Arial" panose="020B0604020202020204" pitchFamily="34" charset="0"/>
              <a:buChar char="•"/>
            </a:pPr>
            <a:endParaRPr lang="en-US" sz="1200" baseline="0">
              <a:solidFill>
                <a:schemeClr val="tx1"/>
              </a:solidFill>
              <a:latin typeface="Manrope" pitchFamily="2" charset="0"/>
            </a:endParaRPr>
          </a:p>
        </p:txBody>
      </p:sp>
      <p:sp>
        <p:nvSpPr>
          <p:cNvPr id="9" name="Content Placeholder 5">
            <a:extLst>
              <a:ext uri="{FF2B5EF4-FFF2-40B4-BE49-F238E27FC236}">
                <a16:creationId xmlns:a16="http://schemas.microsoft.com/office/drawing/2014/main" id="{86E6D084-5A52-0A3A-918A-208EB7A3B4CD}"/>
              </a:ext>
            </a:extLst>
          </p:cNvPr>
          <p:cNvSpPr>
            <a:spLocks noGrp="1"/>
          </p:cNvSpPr>
          <p:nvPr>
            <p:ph sz="quarter" idx="10"/>
          </p:nvPr>
        </p:nvSpPr>
        <p:spPr>
          <a:xfrm>
            <a:off x="769468" y="3544866"/>
            <a:ext cx="1940169" cy="2931854"/>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6" name="Content Placeholder 5">
            <a:extLst>
              <a:ext uri="{FF2B5EF4-FFF2-40B4-BE49-F238E27FC236}">
                <a16:creationId xmlns:a16="http://schemas.microsoft.com/office/drawing/2014/main" id="{DC4DA439-89DD-0D21-0BD5-BE99285C5442}"/>
              </a:ext>
            </a:extLst>
          </p:cNvPr>
          <p:cNvSpPr>
            <a:spLocks noGrp="1"/>
          </p:cNvSpPr>
          <p:nvPr>
            <p:ph sz="quarter" idx="11"/>
          </p:nvPr>
        </p:nvSpPr>
        <p:spPr>
          <a:xfrm>
            <a:off x="2938237" y="3544866"/>
            <a:ext cx="1940169" cy="2931854"/>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7" name="Content Placeholder 5">
            <a:extLst>
              <a:ext uri="{FF2B5EF4-FFF2-40B4-BE49-F238E27FC236}">
                <a16:creationId xmlns:a16="http://schemas.microsoft.com/office/drawing/2014/main" id="{4C56B25C-B293-091E-82C2-6018E8A5289A}"/>
              </a:ext>
            </a:extLst>
          </p:cNvPr>
          <p:cNvSpPr>
            <a:spLocks noGrp="1"/>
          </p:cNvSpPr>
          <p:nvPr>
            <p:ph sz="quarter" idx="12"/>
          </p:nvPr>
        </p:nvSpPr>
        <p:spPr>
          <a:xfrm>
            <a:off x="5107006" y="3544866"/>
            <a:ext cx="1940169" cy="2931854"/>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8" name="Content Placeholder 5">
            <a:extLst>
              <a:ext uri="{FF2B5EF4-FFF2-40B4-BE49-F238E27FC236}">
                <a16:creationId xmlns:a16="http://schemas.microsoft.com/office/drawing/2014/main" id="{AA16CF04-3079-7948-01A4-F5CC3722FE8A}"/>
              </a:ext>
            </a:extLst>
          </p:cNvPr>
          <p:cNvSpPr>
            <a:spLocks noGrp="1"/>
          </p:cNvSpPr>
          <p:nvPr>
            <p:ph sz="quarter" idx="13"/>
          </p:nvPr>
        </p:nvSpPr>
        <p:spPr>
          <a:xfrm>
            <a:off x="7275775" y="3544866"/>
            <a:ext cx="1940169" cy="2931854"/>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9" name="Content Placeholder 5">
            <a:extLst>
              <a:ext uri="{FF2B5EF4-FFF2-40B4-BE49-F238E27FC236}">
                <a16:creationId xmlns:a16="http://schemas.microsoft.com/office/drawing/2014/main" id="{B7C99060-24D1-23D0-903F-6D2263FFAB3B}"/>
              </a:ext>
            </a:extLst>
          </p:cNvPr>
          <p:cNvSpPr>
            <a:spLocks noGrp="1"/>
          </p:cNvSpPr>
          <p:nvPr>
            <p:ph sz="quarter" idx="14"/>
          </p:nvPr>
        </p:nvSpPr>
        <p:spPr>
          <a:xfrm>
            <a:off x="9444544" y="3544865"/>
            <a:ext cx="1940169" cy="2931854"/>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Tree>
    <p:extLst>
      <p:ext uri="{BB962C8B-B14F-4D97-AF65-F5344CB8AC3E}">
        <p14:creationId xmlns:p14="http://schemas.microsoft.com/office/powerpoint/2010/main" val="39573236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ards with icons (2)">
    <p:spTree>
      <p:nvGrpSpPr>
        <p:cNvPr id="1" name=""/>
        <p:cNvGrpSpPr/>
        <p:nvPr/>
      </p:nvGrpSpPr>
      <p:grpSpPr>
        <a:xfrm>
          <a:off x="0" y="0"/>
          <a:ext cx="0" cy="0"/>
          <a:chOff x="0" y="0"/>
          <a:chExt cx="0" cy="0"/>
        </a:xfrm>
      </p:grpSpPr>
      <p:sp>
        <p:nvSpPr>
          <p:cNvPr id="2" name="Content Placeholder 5">
            <a:extLst>
              <a:ext uri="{FF2B5EF4-FFF2-40B4-BE49-F238E27FC236}">
                <a16:creationId xmlns:a16="http://schemas.microsoft.com/office/drawing/2014/main" id="{6FCA3AD0-8EDD-2D99-0D31-D3637D2B27EC}"/>
              </a:ext>
            </a:extLst>
          </p:cNvPr>
          <p:cNvSpPr>
            <a:spLocks noGrp="1"/>
          </p:cNvSpPr>
          <p:nvPr>
            <p:ph sz="quarter" idx="10" hasCustomPrompt="1"/>
          </p:nvPr>
        </p:nvSpPr>
        <p:spPr>
          <a:xfrm>
            <a:off x="5107005" y="1199165"/>
            <a:ext cx="988995" cy="957881"/>
          </a:xfrm>
          <a:ln>
            <a:solidFill>
              <a:schemeClr val="accent6"/>
            </a:solidFill>
          </a:ln>
        </p:spPr>
        <p:txBody>
          <a:bodyPr tIns="216000">
            <a:noAutofit/>
          </a:bodyPr>
          <a:lstStyle>
            <a:lvl1pPr marL="0" indent="0" algn="ctr">
              <a:buNone/>
              <a:defRPr sz="1200"/>
            </a:lvl1pPr>
            <a:lvl2pPr>
              <a:defRPr sz="1200"/>
            </a:lvl2pPr>
            <a:lvl3pPr>
              <a:defRPr sz="1200"/>
            </a:lvl3pPr>
            <a:lvl4pPr>
              <a:defRPr sz="1200"/>
            </a:lvl4pPr>
            <a:lvl5pPr>
              <a:defRPr sz="1200"/>
            </a:lvl5pPr>
          </a:lstStyle>
          <a:p>
            <a:pPr lvl="0"/>
            <a:r>
              <a:rPr lang="en-GB"/>
              <a:t>Icon</a:t>
            </a:r>
            <a:endParaRPr lang="en-US"/>
          </a:p>
        </p:txBody>
      </p:sp>
      <p:sp>
        <p:nvSpPr>
          <p:cNvPr id="3" name="Rectangle 2">
            <a:extLst>
              <a:ext uri="{FF2B5EF4-FFF2-40B4-BE49-F238E27FC236}">
                <a16:creationId xmlns:a16="http://schemas.microsoft.com/office/drawing/2014/main" id="{62CA1A88-F25D-3DD9-9E1B-540555265B0F}"/>
              </a:ext>
            </a:extLst>
          </p:cNvPr>
          <p:cNvSpPr/>
          <p:nvPr userDrawn="1"/>
        </p:nvSpPr>
        <p:spPr>
          <a:xfrm flipH="1">
            <a:off x="0" y="0"/>
            <a:ext cx="4305600" cy="6858000"/>
          </a:xfrm>
          <a:prstGeom prst="rect">
            <a:avLst/>
          </a:prstGeom>
          <a:solidFill>
            <a:srgbClr val="1C1C2A">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a:lnSpc>
                <a:spcPct val="100000"/>
              </a:lnSpc>
              <a:spcBef>
                <a:spcPts val="0"/>
              </a:spcBef>
              <a:spcAft>
                <a:spcPts val="0"/>
              </a:spcAft>
              <a:buClr>
                <a:srgbClr val="000000"/>
              </a:buClr>
              <a:buFont typeface="Arial"/>
            </a:pPr>
            <a:endParaRPr lang="en-US" sz="1400" b="0" i="0" u="none" strike="noStrike" cap="none"/>
          </a:p>
        </p:txBody>
      </p:sp>
      <p:sp>
        <p:nvSpPr>
          <p:cNvPr id="4" name="Text Placeholder 11">
            <a:extLst>
              <a:ext uri="{FF2B5EF4-FFF2-40B4-BE49-F238E27FC236}">
                <a16:creationId xmlns:a16="http://schemas.microsoft.com/office/drawing/2014/main" id="{74B809DE-59BD-C2A1-461F-5915AA9A5864}"/>
              </a:ext>
            </a:extLst>
          </p:cNvPr>
          <p:cNvSpPr>
            <a:spLocks noGrp="1"/>
          </p:cNvSpPr>
          <p:nvPr>
            <p:ph type="body" sz="quarter" idx="12" hasCustomPrompt="1"/>
          </p:nvPr>
        </p:nvSpPr>
        <p:spPr>
          <a:xfrm>
            <a:off x="5107005" y="562645"/>
            <a:ext cx="1324402" cy="286232"/>
          </a:xfrm>
          <a:solidFill>
            <a:schemeClr val="accent1"/>
          </a:solidFill>
        </p:spPr>
        <p:txBody>
          <a:bodyPr wrap="none" rtlCol="0">
            <a:spAutoFit/>
          </a:bodyPr>
          <a:lstStyle>
            <a:lvl1pPr marL="0" indent="0">
              <a:buNone/>
              <a:defRPr lang="en-GB" sz="1400" b="1" spc="300" dirty="0" smtClean="0"/>
            </a:lvl1pPr>
          </a:lstStyle>
          <a:p>
            <a:pPr marL="0" lvl="0"/>
            <a:r>
              <a:rPr lang="en-GB"/>
              <a:t>SUBTITLE</a:t>
            </a:r>
          </a:p>
        </p:txBody>
      </p:sp>
      <p:sp>
        <p:nvSpPr>
          <p:cNvPr id="5" name="Content Placeholder 5">
            <a:extLst>
              <a:ext uri="{FF2B5EF4-FFF2-40B4-BE49-F238E27FC236}">
                <a16:creationId xmlns:a16="http://schemas.microsoft.com/office/drawing/2014/main" id="{265E3F02-DE61-F2E4-00A4-BFC0ED9AE7D2}"/>
              </a:ext>
            </a:extLst>
          </p:cNvPr>
          <p:cNvSpPr>
            <a:spLocks noGrp="1"/>
          </p:cNvSpPr>
          <p:nvPr>
            <p:ph sz="quarter" idx="13"/>
          </p:nvPr>
        </p:nvSpPr>
        <p:spPr>
          <a:xfrm>
            <a:off x="6255866" y="1199164"/>
            <a:ext cx="5162411" cy="957881"/>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6" name="Title 5">
            <a:extLst>
              <a:ext uri="{FF2B5EF4-FFF2-40B4-BE49-F238E27FC236}">
                <a16:creationId xmlns:a16="http://schemas.microsoft.com/office/drawing/2014/main" id="{7454EEC0-AF35-F3EE-65A0-D5BCA40B426D}"/>
              </a:ext>
            </a:extLst>
          </p:cNvPr>
          <p:cNvSpPr>
            <a:spLocks noGrp="1"/>
          </p:cNvSpPr>
          <p:nvPr>
            <p:ph type="title"/>
          </p:nvPr>
        </p:nvSpPr>
        <p:spPr>
          <a:xfrm>
            <a:off x="578977" y="3060578"/>
            <a:ext cx="3147646" cy="736844"/>
          </a:xfrm>
        </p:spPr>
        <p:txBody>
          <a:bodyPr>
            <a:noAutofit/>
          </a:bodyPr>
          <a:lstStyle>
            <a:lvl1pPr algn="ctr" defTabSz="914400" rtl="0" eaLnBrk="1" latinLnBrk="0" hangingPunct="1">
              <a:lnSpc>
                <a:spcPct val="10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7" name="Content Placeholder 5">
            <a:extLst>
              <a:ext uri="{FF2B5EF4-FFF2-40B4-BE49-F238E27FC236}">
                <a16:creationId xmlns:a16="http://schemas.microsoft.com/office/drawing/2014/main" id="{E2A4315C-D942-CC31-0941-2565589D34C1}"/>
              </a:ext>
            </a:extLst>
          </p:cNvPr>
          <p:cNvSpPr>
            <a:spLocks noGrp="1"/>
          </p:cNvSpPr>
          <p:nvPr>
            <p:ph sz="quarter" idx="14" hasCustomPrompt="1"/>
          </p:nvPr>
        </p:nvSpPr>
        <p:spPr>
          <a:xfrm>
            <a:off x="5107005" y="2266098"/>
            <a:ext cx="988995" cy="957881"/>
          </a:xfrm>
          <a:ln>
            <a:solidFill>
              <a:schemeClr val="accent6"/>
            </a:solidFill>
          </a:ln>
        </p:spPr>
        <p:txBody>
          <a:bodyPr tIns="216000">
            <a:noAutofit/>
          </a:bodyPr>
          <a:lstStyle>
            <a:lvl1pPr marL="0" indent="0" algn="ctr">
              <a:buNone/>
              <a:defRPr sz="1200"/>
            </a:lvl1pPr>
            <a:lvl2pPr>
              <a:defRPr sz="1200"/>
            </a:lvl2pPr>
            <a:lvl3pPr>
              <a:defRPr sz="1200"/>
            </a:lvl3pPr>
            <a:lvl4pPr>
              <a:defRPr sz="1200"/>
            </a:lvl4pPr>
            <a:lvl5pPr>
              <a:defRPr sz="1200"/>
            </a:lvl5pPr>
          </a:lstStyle>
          <a:p>
            <a:pPr lvl="0"/>
            <a:r>
              <a:rPr lang="en-GB"/>
              <a:t>Icon</a:t>
            </a:r>
            <a:endParaRPr lang="en-US"/>
          </a:p>
        </p:txBody>
      </p:sp>
      <p:sp>
        <p:nvSpPr>
          <p:cNvPr id="8" name="Content Placeholder 5">
            <a:extLst>
              <a:ext uri="{FF2B5EF4-FFF2-40B4-BE49-F238E27FC236}">
                <a16:creationId xmlns:a16="http://schemas.microsoft.com/office/drawing/2014/main" id="{CCCDB590-0FD1-9D69-EEF2-083D0E1AE1E1}"/>
              </a:ext>
            </a:extLst>
          </p:cNvPr>
          <p:cNvSpPr>
            <a:spLocks noGrp="1"/>
          </p:cNvSpPr>
          <p:nvPr>
            <p:ph sz="quarter" idx="15"/>
          </p:nvPr>
        </p:nvSpPr>
        <p:spPr>
          <a:xfrm>
            <a:off x="6255866" y="2266097"/>
            <a:ext cx="5162411" cy="957881"/>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9" name="Content Placeholder 5">
            <a:extLst>
              <a:ext uri="{FF2B5EF4-FFF2-40B4-BE49-F238E27FC236}">
                <a16:creationId xmlns:a16="http://schemas.microsoft.com/office/drawing/2014/main" id="{1409480A-62D1-5755-D9A7-0767E1BEC49A}"/>
              </a:ext>
            </a:extLst>
          </p:cNvPr>
          <p:cNvSpPr>
            <a:spLocks noGrp="1"/>
          </p:cNvSpPr>
          <p:nvPr>
            <p:ph sz="quarter" idx="16" hasCustomPrompt="1"/>
          </p:nvPr>
        </p:nvSpPr>
        <p:spPr>
          <a:xfrm>
            <a:off x="5107005" y="3333031"/>
            <a:ext cx="988995" cy="957881"/>
          </a:xfrm>
          <a:ln>
            <a:solidFill>
              <a:schemeClr val="accent6"/>
            </a:solidFill>
          </a:ln>
        </p:spPr>
        <p:txBody>
          <a:bodyPr tIns="216000">
            <a:noAutofit/>
          </a:bodyPr>
          <a:lstStyle>
            <a:lvl1pPr marL="0" indent="0" algn="ctr">
              <a:buNone/>
              <a:defRPr sz="1200"/>
            </a:lvl1pPr>
            <a:lvl2pPr>
              <a:defRPr sz="1200"/>
            </a:lvl2pPr>
            <a:lvl3pPr>
              <a:defRPr sz="1200"/>
            </a:lvl3pPr>
            <a:lvl4pPr>
              <a:defRPr sz="1200"/>
            </a:lvl4pPr>
            <a:lvl5pPr>
              <a:defRPr sz="1200"/>
            </a:lvl5pPr>
          </a:lstStyle>
          <a:p>
            <a:pPr lvl="0"/>
            <a:r>
              <a:rPr lang="en-GB"/>
              <a:t>Icon</a:t>
            </a:r>
            <a:endParaRPr lang="en-US"/>
          </a:p>
        </p:txBody>
      </p:sp>
      <p:sp>
        <p:nvSpPr>
          <p:cNvPr id="10" name="Content Placeholder 5">
            <a:extLst>
              <a:ext uri="{FF2B5EF4-FFF2-40B4-BE49-F238E27FC236}">
                <a16:creationId xmlns:a16="http://schemas.microsoft.com/office/drawing/2014/main" id="{12C65410-0144-D02A-0CD5-66C6780F7E65}"/>
              </a:ext>
            </a:extLst>
          </p:cNvPr>
          <p:cNvSpPr>
            <a:spLocks noGrp="1"/>
          </p:cNvSpPr>
          <p:nvPr>
            <p:ph sz="quarter" idx="17"/>
          </p:nvPr>
        </p:nvSpPr>
        <p:spPr>
          <a:xfrm>
            <a:off x="6255866" y="3333030"/>
            <a:ext cx="5162411" cy="957881"/>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1" name="Content Placeholder 5">
            <a:extLst>
              <a:ext uri="{FF2B5EF4-FFF2-40B4-BE49-F238E27FC236}">
                <a16:creationId xmlns:a16="http://schemas.microsoft.com/office/drawing/2014/main" id="{DCB11797-3E0D-7630-94F2-36A6006EA6A8}"/>
              </a:ext>
            </a:extLst>
          </p:cNvPr>
          <p:cNvSpPr>
            <a:spLocks noGrp="1"/>
          </p:cNvSpPr>
          <p:nvPr>
            <p:ph sz="quarter" idx="18" hasCustomPrompt="1"/>
          </p:nvPr>
        </p:nvSpPr>
        <p:spPr>
          <a:xfrm>
            <a:off x="5107005" y="4399964"/>
            <a:ext cx="988995" cy="957881"/>
          </a:xfrm>
          <a:ln>
            <a:solidFill>
              <a:schemeClr val="accent6"/>
            </a:solidFill>
          </a:ln>
        </p:spPr>
        <p:txBody>
          <a:bodyPr tIns="216000">
            <a:noAutofit/>
          </a:bodyPr>
          <a:lstStyle>
            <a:lvl1pPr marL="0" indent="0" algn="ctr">
              <a:buNone/>
              <a:defRPr sz="1200"/>
            </a:lvl1pPr>
            <a:lvl2pPr>
              <a:defRPr sz="1200"/>
            </a:lvl2pPr>
            <a:lvl3pPr>
              <a:defRPr sz="1200"/>
            </a:lvl3pPr>
            <a:lvl4pPr>
              <a:defRPr sz="1200"/>
            </a:lvl4pPr>
            <a:lvl5pPr>
              <a:defRPr sz="1200"/>
            </a:lvl5pPr>
          </a:lstStyle>
          <a:p>
            <a:pPr lvl="0"/>
            <a:r>
              <a:rPr lang="en-GB"/>
              <a:t>Icon</a:t>
            </a:r>
            <a:endParaRPr lang="en-US"/>
          </a:p>
        </p:txBody>
      </p:sp>
      <p:sp>
        <p:nvSpPr>
          <p:cNvPr id="12" name="Content Placeholder 5">
            <a:extLst>
              <a:ext uri="{FF2B5EF4-FFF2-40B4-BE49-F238E27FC236}">
                <a16:creationId xmlns:a16="http://schemas.microsoft.com/office/drawing/2014/main" id="{07884FF0-5460-7A70-29EA-D08A8FD57C04}"/>
              </a:ext>
            </a:extLst>
          </p:cNvPr>
          <p:cNvSpPr>
            <a:spLocks noGrp="1"/>
          </p:cNvSpPr>
          <p:nvPr>
            <p:ph sz="quarter" idx="19"/>
          </p:nvPr>
        </p:nvSpPr>
        <p:spPr>
          <a:xfrm>
            <a:off x="6255866" y="4399963"/>
            <a:ext cx="5162411" cy="957881"/>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3" name="Content Placeholder 5">
            <a:extLst>
              <a:ext uri="{FF2B5EF4-FFF2-40B4-BE49-F238E27FC236}">
                <a16:creationId xmlns:a16="http://schemas.microsoft.com/office/drawing/2014/main" id="{E278DE42-BAD1-9EDC-B888-FC3F0A689AC4}"/>
              </a:ext>
            </a:extLst>
          </p:cNvPr>
          <p:cNvSpPr>
            <a:spLocks noGrp="1"/>
          </p:cNvSpPr>
          <p:nvPr>
            <p:ph sz="quarter" idx="20" hasCustomPrompt="1"/>
          </p:nvPr>
        </p:nvSpPr>
        <p:spPr>
          <a:xfrm>
            <a:off x="5107004" y="5466896"/>
            <a:ext cx="988995" cy="957881"/>
          </a:xfrm>
          <a:ln>
            <a:solidFill>
              <a:schemeClr val="accent6"/>
            </a:solidFill>
          </a:ln>
        </p:spPr>
        <p:txBody>
          <a:bodyPr tIns="216000">
            <a:noAutofit/>
          </a:bodyPr>
          <a:lstStyle>
            <a:lvl1pPr marL="0" indent="0" algn="ctr">
              <a:buNone/>
              <a:defRPr sz="1200"/>
            </a:lvl1pPr>
            <a:lvl2pPr>
              <a:defRPr sz="1200"/>
            </a:lvl2pPr>
            <a:lvl3pPr>
              <a:defRPr sz="1200"/>
            </a:lvl3pPr>
            <a:lvl4pPr>
              <a:defRPr sz="1200"/>
            </a:lvl4pPr>
            <a:lvl5pPr>
              <a:defRPr sz="1200"/>
            </a:lvl5pPr>
          </a:lstStyle>
          <a:p>
            <a:pPr lvl="0"/>
            <a:r>
              <a:rPr lang="en-GB"/>
              <a:t>Icon</a:t>
            </a:r>
            <a:endParaRPr lang="en-US"/>
          </a:p>
        </p:txBody>
      </p:sp>
      <p:sp>
        <p:nvSpPr>
          <p:cNvPr id="14" name="Content Placeholder 5">
            <a:extLst>
              <a:ext uri="{FF2B5EF4-FFF2-40B4-BE49-F238E27FC236}">
                <a16:creationId xmlns:a16="http://schemas.microsoft.com/office/drawing/2014/main" id="{70F216DB-B780-E3E7-612E-40011894E4EE}"/>
              </a:ext>
            </a:extLst>
          </p:cNvPr>
          <p:cNvSpPr>
            <a:spLocks noGrp="1"/>
          </p:cNvSpPr>
          <p:nvPr>
            <p:ph sz="quarter" idx="21"/>
          </p:nvPr>
        </p:nvSpPr>
        <p:spPr>
          <a:xfrm>
            <a:off x="6255866" y="5466897"/>
            <a:ext cx="5162411" cy="957881"/>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Tree>
    <p:extLst>
      <p:ext uri="{BB962C8B-B14F-4D97-AF65-F5344CB8AC3E}">
        <p14:creationId xmlns:p14="http://schemas.microsoft.com/office/powerpoint/2010/main" val="357067095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lide break">
    <p:spTree>
      <p:nvGrpSpPr>
        <p:cNvPr id="1" name=""/>
        <p:cNvGrpSpPr/>
        <p:nvPr/>
      </p:nvGrpSpPr>
      <p:grpSpPr>
        <a:xfrm>
          <a:off x="0" y="0"/>
          <a:ext cx="0" cy="0"/>
          <a:chOff x="0" y="0"/>
          <a:chExt cx="0" cy="0"/>
        </a:xfrm>
      </p:grpSpPr>
      <p:pic>
        <p:nvPicPr>
          <p:cNvPr id="6" name="Picture 5" descr="A grid of lines on a black background&#10;&#10;Description automatically generated">
            <a:extLst>
              <a:ext uri="{FF2B5EF4-FFF2-40B4-BE49-F238E27FC236}">
                <a16:creationId xmlns:a16="http://schemas.microsoft.com/office/drawing/2014/main" id="{D387F483-0E38-82BA-CD06-B08DAF071F59}"/>
              </a:ext>
            </a:extLst>
          </p:cNvPr>
          <p:cNvPicPr/>
          <p:nvPr userDrawn="1"/>
        </p:nvPicPr>
        <p:blipFill rotWithShape="1">
          <a:blip r:embed="rId2">
            <a:alphaModFix amt="55000"/>
          </a:blip>
          <a:srcRect l="6511" t="13271" r="4231" b="7756"/>
          <a:stretch/>
        </p:blipFill>
        <p:spPr>
          <a:xfrm>
            <a:off x="0" y="-1"/>
            <a:ext cx="12192000" cy="6858001"/>
          </a:xfrm>
          <a:prstGeom prst="rect">
            <a:avLst/>
          </a:prstGeom>
          <a:effectLst>
            <a:outerShdw blurRad="50800" dist="50800" dir="5400000" sx="1000" sy="1000" algn="ctr" rotWithShape="0">
              <a:srgbClr val="000000"/>
            </a:outerShdw>
          </a:effectLst>
        </p:spPr>
      </p:pic>
      <p:sp>
        <p:nvSpPr>
          <p:cNvPr id="11" name="Title 10">
            <a:extLst>
              <a:ext uri="{FF2B5EF4-FFF2-40B4-BE49-F238E27FC236}">
                <a16:creationId xmlns:a16="http://schemas.microsoft.com/office/drawing/2014/main" id="{80FE4188-D35C-C62E-D6A6-E937C096C154}"/>
              </a:ext>
            </a:extLst>
          </p:cNvPr>
          <p:cNvSpPr>
            <a:spLocks noGrp="1"/>
          </p:cNvSpPr>
          <p:nvPr>
            <p:ph type="title" hasCustomPrompt="1"/>
          </p:nvPr>
        </p:nvSpPr>
        <p:spPr>
          <a:xfrm>
            <a:off x="3140127" y="2592232"/>
            <a:ext cx="5911746" cy="1673537"/>
          </a:xfrm>
        </p:spPr>
        <p:txBody>
          <a:bodyPr>
            <a:noAutofit/>
          </a:bodyPr>
          <a:lstStyle>
            <a:lvl1pPr algn="ctr" defTabSz="914400" rtl="0" eaLnBrk="1" latinLnBrk="0" hangingPunct="1">
              <a:lnSpc>
                <a:spcPct val="100000"/>
              </a:lnSpc>
              <a:spcBef>
                <a:spcPct val="0"/>
              </a:spcBef>
              <a:buNone/>
              <a:defRPr lang="en-US" sz="4800" b="1" i="0" kern="1200" baseline="0" dirty="0">
                <a:solidFill>
                  <a:schemeClr val="tx1"/>
                </a:solidFill>
                <a:latin typeface="Playfair Display Black" pitchFamily="2" charset="77"/>
                <a:ea typeface="+mj-ea"/>
                <a:cs typeface="+mj-cs"/>
              </a:defRPr>
            </a:lvl1pPr>
          </a:lstStyle>
          <a:p>
            <a:r>
              <a:rPr lang="en-GB"/>
              <a:t>Click to edit title </a:t>
            </a:r>
            <a:endParaRPr lang="en-US"/>
          </a:p>
        </p:txBody>
      </p:sp>
    </p:spTree>
    <p:extLst>
      <p:ext uri="{BB962C8B-B14F-4D97-AF65-F5344CB8AC3E}">
        <p14:creationId xmlns:p14="http://schemas.microsoft.com/office/powerpoint/2010/main" val="35826869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888861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Double Column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0279A94-C69A-43F9-8E03-E4E75E598CFD}"/>
              </a:ext>
            </a:extLst>
          </p:cNvPr>
          <p:cNvSpPr/>
          <p:nvPr userDrawn="1"/>
        </p:nvSpPr>
        <p:spPr>
          <a:xfrm>
            <a:off x="0" y="0"/>
            <a:ext cx="12192000" cy="1195754"/>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F59CCB-83B9-17E8-586E-8607306DE61D}"/>
              </a:ext>
            </a:extLst>
          </p:cNvPr>
          <p:cNvSpPr>
            <a:spLocks noGrp="1"/>
          </p:cNvSpPr>
          <p:nvPr>
            <p:ph type="title"/>
          </p:nvPr>
        </p:nvSpPr>
        <p:spPr/>
        <p:txBody>
          <a:bodyPr>
            <a:normAutofit/>
          </a:bodyPr>
          <a:lstStyle>
            <a:lvl1pPr algn="ctr" defTabSz="914400" rtl="0" eaLnBrk="1" latinLnBrk="0" hangingPunct="1">
              <a:lnSpc>
                <a:spcPct val="9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838200" y="1825625"/>
            <a:ext cx="4897582"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ext Placeholder 2">
            <a:extLst>
              <a:ext uri="{FF2B5EF4-FFF2-40B4-BE49-F238E27FC236}">
                <a16:creationId xmlns:a16="http://schemas.microsoft.com/office/drawing/2014/main" id="{64EE41DA-3F66-59FB-36AC-82C7B6C31B9F}"/>
              </a:ext>
            </a:extLst>
          </p:cNvPr>
          <p:cNvSpPr>
            <a:spLocks noGrp="1"/>
          </p:cNvSpPr>
          <p:nvPr>
            <p:ph idx="10"/>
          </p:nvPr>
        </p:nvSpPr>
        <p:spPr>
          <a:xfrm>
            <a:off x="6456218" y="1825625"/>
            <a:ext cx="4897582"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5" name="Straight Connector 4">
            <a:extLst>
              <a:ext uri="{FF2B5EF4-FFF2-40B4-BE49-F238E27FC236}">
                <a16:creationId xmlns:a16="http://schemas.microsoft.com/office/drawing/2014/main" id="{42686399-894F-E025-9C24-1F307B5567D7}"/>
              </a:ext>
            </a:extLst>
          </p:cNvPr>
          <p:cNvCxnSpPr/>
          <p:nvPr userDrawn="1"/>
        </p:nvCxnSpPr>
        <p:spPr>
          <a:xfrm>
            <a:off x="6096000" y="1634836"/>
            <a:ext cx="0" cy="4738255"/>
          </a:xfrm>
          <a:prstGeom prst="line">
            <a:avLst/>
          </a:prstGeom>
          <a:ln w="12700">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7330958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ustom Layout">
    <p:bg>
      <p:bgRef idx="1001">
        <a:schemeClr val="bg2"/>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9BDEB7B-C156-5A00-FCA6-10790A0A29CF}"/>
              </a:ext>
            </a:extLst>
          </p:cNvPr>
          <p:cNvSpPr/>
          <p:nvPr userDrawn="1"/>
        </p:nvSpPr>
        <p:spPr>
          <a:xfrm>
            <a:off x="0" y="0"/>
            <a:ext cx="12192000" cy="4283901"/>
          </a:xfrm>
          <a:prstGeom prst="rect">
            <a:avLst/>
          </a:prstGeom>
          <a:gradFill flip="none" rotWithShape="1">
            <a:gsLst>
              <a:gs pos="14000">
                <a:srgbClr val="1E41EB">
                  <a:alpha val="15000"/>
                </a:srgbClr>
              </a:gs>
              <a:gs pos="100000">
                <a:schemeClr val="bg2"/>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5700892-7442-C196-A9AF-BD393FD00517}"/>
              </a:ext>
            </a:extLst>
          </p:cNvPr>
          <p:cNvSpPr>
            <a:spLocks noGrp="1"/>
          </p:cNvSpPr>
          <p:nvPr>
            <p:ph sz="quarter" idx="13" hasCustomPrompt="1"/>
          </p:nvPr>
        </p:nvSpPr>
        <p:spPr>
          <a:xfrm>
            <a:off x="5186363" y="903288"/>
            <a:ext cx="4976812" cy="3598862"/>
          </a:xfrm>
        </p:spPr>
        <p:txBody>
          <a:bodyPr>
            <a:normAutofit/>
          </a:bodyPr>
          <a:lstStyle>
            <a:lvl1pPr marL="0" indent="0">
              <a:lnSpc>
                <a:spcPct val="100000"/>
              </a:lnSpc>
              <a:buNone/>
              <a:defRPr sz="4000" b="1" i="1">
                <a:latin typeface="Playfair Display SemiBold" pitchFamily="2" charset="77"/>
              </a:defRPr>
            </a:lvl1pPr>
            <a:lvl2pPr marL="457200" indent="0">
              <a:buNone/>
              <a:defRPr b="1" i="1">
                <a:latin typeface="Playfair Display Black" pitchFamily="2" charset="77"/>
              </a:defRPr>
            </a:lvl2pPr>
            <a:lvl3pPr marL="914400" indent="0">
              <a:buNone/>
              <a:defRPr b="1" i="1">
                <a:latin typeface="Playfair Display Black" pitchFamily="2" charset="77"/>
              </a:defRPr>
            </a:lvl3pPr>
            <a:lvl4pPr marL="1371600" indent="0">
              <a:buNone/>
              <a:defRPr b="1" i="1">
                <a:latin typeface="Playfair Display Black" pitchFamily="2" charset="77"/>
              </a:defRPr>
            </a:lvl4pPr>
            <a:lvl5pPr marL="1828800" indent="0">
              <a:buNone/>
              <a:defRPr b="1" i="1">
                <a:latin typeface="Playfair Display Black" pitchFamily="2" charset="77"/>
              </a:defRPr>
            </a:lvl5pPr>
          </a:lstStyle>
          <a:p>
            <a:pPr lvl="0"/>
            <a:r>
              <a:rPr lang="en-GB"/>
              <a:t>Quote goes here</a:t>
            </a:r>
          </a:p>
        </p:txBody>
      </p:sp>
    </p:spTree>
    <p:extLst>
      <p:ext uri="{BB962C8B-B14F-4D97-AF65-F5344CB8AC3E}">
        <p14:creationId xmlns:p14="http://schemas.microsoft.com/office/powerpoint/2010/main" val="656464222"/>
      </p:ext>
    </p:extLst>
  </p:cSld>
  <p:clrMapOvr>
    <a:overrideClrMapping bg1="dk1" tx1="lt1" bg2="dk2" tx2="lt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Get in touch (1)">
    <p:spTree>
      <p:nvGrpSpPr>
        <p:cNvPr id="1" name=""/>
        <p:cNvGrpSpPr/>
        <p:nvPr/>
      </p:nvGrpSpPr>
      <p:grpSpPr>
        <a:xfrm>
          <a:off x="0" y="0"/>
          <a:ext cx="0" cy="0"/>
          <a:chOff x="0" y="0"/>
          <a:chExt cx="0" cy="0"/>
        </a:xfrm>
      </p:grpSpPr>
      <p:sp>
        <p:nvSpPr>
          <p:cNvPr id="3" name="Google Shape;302;p9">
            <a:extLst>
              <a:ext uri="{FF2B5EF4-FFF2-40B4-BE49-F238E27FC236}">
                <a16:creationId xmlns:a16="http://schemas.microsoft.com/office/drawing/2014/main" id="{4CFCA3CB-482B-759F-041F-2FDAE30B9654}"/>
              </a:ext>
            </a:extLst>
          </p:cNvPr>
          <p:cNvSpPr/>
          <p:nvPr userDrawn="1"/>
        </p:nvSpPr>
        <p:spPr>
          <a:xfrm>
            <a:off x="7140283" y="3102022"/>
            <a:ext cx="2279290" cy="653956"/>
          </a:xfrm>
          <a:prstGeom prst="rect">
            <a:avLst/>
          </a:prstGeom>
          <a:noFill/>
          <a:ln>
            <a:solidFill>
              <a:schemeClr val="tx1"/>
            </a:solidFill>
          </a:ln>
        </p:spPr>
        <p:txBody>
          <a:bodyPr spcFirstLastPara="1" wrap="square" lIns="91425" tIns="45700" rIns="91425" bIns="45700" anchor="ctr" anchorCtr="0">
            <a:noAutofit/>
          </a:bodyPr>
          <a:lstStyle/>
          <a:p>
            <a:pPr marL="0" marR="0" lvl="0" indent="0" algn="ctr" rtl="0">
              <a:lnSpc>
                <a:spcPct val="120000"/>
              </a:lnSpc>
              <a:spcBef>
                <a:spcPts val="0"/>
              </a:spcBef>
              <a:spcAft>
                <a:spcPts val="0"/>
              </a:spcAft>
              <a:buNone/>
            </a:pPr>
            <a:r>
              <a:rPr lang="en-US" err="1">
                <a:solidFill>
                  <a:srgbClr val="DAF0F0"/>
                </a:solidFill>
                <a:latin typeface="Manrope" pitchFamily="2" charset="0"/>
                <a:ea typeface="Poppins"/>
                <a:cs typeface="Poppins"/>
                <a:sym typeface="Poppins"/>
              </a:rPr>
              <a:t>info@zoomrx.com</a:t>
            </a:r>
            <a:endParaRPr>
              <a:latin typeface="Manrope" pitchFamily="2" charset="0"/>
            </a:endParaRPr>
          </a:p>
        </p:txBody>
      </p:sp>
      <p:sp>
        <p:nvSpPr>
          <p:cNvPr id="4" name="TextBox 3">
            <a:extLst>
              <a:ext uri="{FF2B5EF4-FFF2-40B4-BE49-F238E27FC236}">
                <a16:creationId xmlns:a16="http://schemas.microsoft.com/office/drawing/2014/main" id="{62F49CD1-52A9-4231-BEE6-0F9184D33DFD}"/>
              </a:ext>
            </a:extLst>
          </p:cNvPr>
          <p:cNvSpPr txBox="1"/>
          <p:nvPr userDrawn="1"/>
        </p:nvSpPr>
        <p:spPr>
          <a:xfrm>
            <a:off x="7053198" y="2356162"/>
            <a:ext cx="2845547" cy="387798"/>
          </a:xfrm>
          <a:prstGeom prst="rect">
            <a:avLst/>
          </a:prstGeom>
          <a:noFill/>
        </p:spPr>
        <p:txBody>
          <a:bodyPr wrap="square" lIns="91440" tIns="0" rIns="91440" bIns="0" rtlCol="0" anchor="t">
            <a:spAutoFit/>
          </a:bodyPr>
          <a:lstStyle/>
          <a:p>
            <a:pPr algn="l" defTabSz="914400" rtl="0" eaLnBrk="1" latinLnBrk="0" hangingPunct="1">
              <a:lnSpc>
                <a:spcPct val="90000"/>
              </a:lnSpc>
              <a:spcBef>
                <a:spcPct val="0"/>
              </a:spcBef>
              <a:buClrTx/>
              <a:buFontTx/>
              <a:buNone/>
              <a:defRPr/>
            </a:pPr>
            <a:r>
              <a:rPr lang="en-US" sz="2800" b="1" i="0" kern="1200" baseline="0">
                <a:solidFill>
                  <a:schemeClr val="tx1"/>
                </a:solidFill>
                <a:latin typeface="Playfair Display Black" pitchFamily="2" charset="77"/>
                <a:ea typeface="+mj-ea"/>
                <a:cs typeface="+mj-cs"/>
              </a:rPr>
              <a:t>Get</a:t>
            </a:r>
            <a:r>
              <a:rPr lang="en-US" sz="2800" b="1" i="0" kern="1200" baseline="0" noProof="0">
                <a:solidFill>
                  <a:schemeClr val="tx1"/>
                </a:solidFill>
                <a:latin typeface="Playfair Display Black" pitchFamily="2" charset="77"/>
                <a:ea typeface="+mj-ea"/>
                <a:cs typeface="+mj-cs"/>
              </a:rPr>
              <a:t> </a:t>
            </a:r>
            <a:r>
              <a:rPr lang="en-US" sz="2800" b="1" i="0" kern="1200" baseline="0">
                <a:solidFill>
                  <a:schemeClr val="tx1"/>
                </a:solidFill>
                <a:latin typeface="Playfair Display Black" pitchFamily="2" charset="77"/>
                <a:ea typeface="+mj-ea"/>
                <a:cs typeface="+mj-cs"/>
              </a:rPr>
              <a:t>in t</a:t>
            </a:r>
            <a:r>
              <a:rPr lang="en-US" sz="2800" b="1" i="0" kern="1200" baseline="0" noProof="0">
                <a:solidFill>
                  <a:schemeClr val="tx1"/>
                </a:solidFill>
                <a:latin typeface="Playfair Display Black" pitchFamily="2" charset="77"/>
                <a:ea typeface="+mj-ea"/>
                <a:cs typeface="+mj-cs"/>
              </a:rPr>
              <a:t>ouch</a:t>
            </a:r>
            <a:endParaRPr lang="en-US" sz="2800" b="1" i="0" kern="1200" baseline="0">
              <a:solidFill>
                <a:schemeClr val="tx1"/>
              </a:solidFill>
              <a:latin typeface="Playfair Display Black" pitchFamily="2" charset="77"/>
              <a:ea typeface="+mj-ea"/>
              <a:cs typeface="+mj-cs"/>
            </a:endParaRPr>
          </a:p>
        </p:txBody>
      </p:sp>
      <p:pic>
        <p:nvPicPr>
          <p:cNvPr id="2" name="Graphic 4">
            <a:extLst>
              <a:ext uri="{FF2B5EF4-FFF2-40B4-BE49-F238E27FC236}">
                <a16:creationId xmlns:a16="http://schemas.microsoft.com/office/drawing/2014/main" id="{ACA9C858-37F8-4EA0-0D13-69531B3E8531}"/>
              </a:ext>
            </a:extLst>
          </p:cNvPr>
          <p:cNvPicPr>
            <a:picLocks noChangeAspect="1"/>
          </p:cNvPicPr>
          <p:nvPr userDrawn="1"/>
        </p:nvPicPr>
        <p:blipFill>
          <a:blip r:embed="rId2"/>
          <a:srcRect/>
          <a:stretch/>
        </p:blipFill>
        <p:spPr>
          <a:xfrm>
            <a:off x="1531963" y="1572981"/>
            <a:ext cx="4564036" cy="2996589"/>
          </a:xfrm>
          <a:prstGeom prst="rect">
            <a:avLst/>
          </a:prstGeom>
        </p:spPr>
      </p:pic>
      <p:pic>
        <p:nvPicPr>
          <p:cNvPr id="6" name="Picture 5">
            <a:extLst>
              <a:ext uri="{FF2B5EF4-FFF2-40B4-BE49-F238E27FC236}">
                <a16:creationId xmlns:a16="http://schemas.microsoft.com/office/drawing/2014/main" id="{5BEEE910-8298-E38D-9B31-1B4AA1AE8D8E}"/>
              </a:ext>
            </a:extLst>
          </p:cNvPr>
          <p:cNvPicPr>
            <a:picLocks noChangeAspect="1"/>
          </p:cNvPicPr>
          <p:nvPr userDrawn="1"/>
        </p:nvPicPr>
        <p:blipFill>
          <a:blip r:embed="rId3"/>
          <a:stretch>
            <a:fillRect/>
          </a:stretch>
        </p:blipFill>
        <p:spPr>
          <a:xfrm>
            <a:off x="5177537" y="5593937"/>
            <a:ext cx="1836926" cy="551078"/>
          </a:xfrm>
          <a:prstGeom prst="rect">
            <a:avLst/>
          </a:prstGeom>
        </p:spPr>
      </p:pic>
    </p:spTree>
    <p:extLst>
      <p:ext uri="{BB962C8B-B14F-4D97-AF65-F5344CB8AC3E}">
        <p14:creationId xmlns:p14="http://schemas.microsoft.com/office/powerpoint/2010/main" val="34952843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Get in touch (2)">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2F49CD1-52A9-4231-BEE6-0F9184D33DFD}"/>
              </a:ext>
            </a:extLst>
          </p:cNvPr>
          <p:cNvSpPr txBox="1"/>
          <p:nvPr userDrawn="1"/>
        </p:nvSpPr>
        <p:spPr>
          <a:xfrm>
            <a:off x="7053198" y="2356162"/>
            <a:ext cx="2845547" cy="387798"/>
          </a:xfrm>
          <a:prstGeom prst="rect">
            <a:avLst/>
          </a:prstGeom>
          <a:noFill/>
        </p:spPr>
        <p:txBody>
          <a:bodyPr wrap="square" lIns="91440" tIns="0" rIns="91440" bIns="0" rtlCol="0" anchor="t">
            <a:spAutoFit/>
          </a:bodyPr>
          <a:lstStyle/>
          <a:p>
            <a:pPr marL="0" algn="l" defTabSz="914400" rtl="0" eaLnBrk="1" latinLnBrk="0" hangingPunct="1">
              <a:lnSpc>
                <a:spcPct val="90000"/>
              </a:lnSpc>
              <a:spcBef>
                <a:spcPct val="0"/>
              </a:spcBef>
              <a:buClrTx/>
              <a:buFontTx/>
              <a:buNone/>
              <a:defRPr/>
            </a:pPr>
            <a:r>
              <a:rPr lang="en-US" sz="2800" b="1" i="0" kern="1200" baseline="0">
                <a:solidFill>
                  <a:schemeClr val="tx1"/>
                </a:solidFill>
                <a:latin typeface="Playfair Display Black" pitchFamily="2" charset="77"/>
                <a:ea typeface="+mj-ea"/>
                <a:cs typeface="+mj-cs"/>
              </a:rPr>
              <a:t>Get</a:t>
            </a:r>
            <a:r>
              <a:rPr lang="en-US" sz="2800" b="1" i="0" kern="1200" baseline="0" noProof="0">
                <a:solidFill>
                  <a:schemeClr val="tx1"/>
                </a:solidFill>
                <a:latin typeface="Playfair Display Black" pitchFamily="2" charset="77"/>
                <a:ea typeface="+mj-ea"/>
                <a:cs typeface="+mj-cs"/>
              </a:rPr>
              <a:t> </a:t>
            </a:r>
            <a:r>
              <a:rPr lang="en-US" sz="2800" b="1" i="0" kern="1200" baseline="0">
                <a:solidFill>
                  <a:schemeClr val="tx1"/>
                </a:solidFill>
                <a:latin typeface="Playfair Display Black" pitchFamily="2" charset="77"/>
                <a:ea typeface="+mj-ea"/>
                <a:cs typeface="+mj-cs"/>
              </a:rPr>
              <a:t>in t</a:t>
            </a:r>
            <a:r>
              <a:rPr lang="en-US" sz="2800" b="1" i="0" kern="1200" baseline="0" noProof="0">
                <a:solidFill>
                  <a:schemeClr val="tx1"/>
                </a:solidFill>
                <a:latin typeface="Playfair Display Black" pitchFamily="2" charset="77"/>
                <a:ea typeface="+mj-ea"/>
                <a:cs typeface="+mj-cs"/>
              </a:rPr>
              <a:t>ouch</a:t>
            </a:r>
            <a:endParaRPr lang="en-US" sz="2800" b="1" i="0" kern="1200" baseline="0">
              <a:solidFill>
                <a:schemeClr val="tx1"/>
              </a:solidFill>
              <a:latin typeface="Playfair Display Black" pitchFamily="2" charset="77"/>
              <a:ea typeface="+mj-ea"/>
              <a:cs typeface="+mj-cs"/>
            </a:endParaRPr>
          </a:p>
        </p:txBody>
      </p:sp>
      <p:pic>
        <p:nvPicPr>
          <p:cNvPr id="5" name="Graphic 4">
            <a:extLst>
              <a:ext uri="{FF2B5EF4-FFF2-40B4-BE49-F238E27FC236}">
                <a16:creationId xmlns:a16="http://schemas.microsoft.com/office/drawing/2014/main" id="{1DF6A125-61E2-5F97-DC80-A11AB37D9D6C}"/>
              </a:ext>
            </a:extLst>
          </p:cNvPr>
          <p:cNvPicPr>
            <a:picLocks noChangeAspect="1"/>
          </p:cNvPicPr>
          <p:nvPr userDrawn="1"/>
        </p:nvPicPr>
        <p:blipFill>
          <a:blip r:embed="rId2"/>
          <a:srcRect/>
          <a:stretch/>
        </p:blipFill>
        <p:spPr>
          <a:xfrm>
            <a:off x="1531963" y="1572981"/>
            <a:ext cx="4564036" cy="2996589"/>
          </a:xfrm>
          <a:prstGeom prst="rect">
            <a:avLst/>
          </a:prstGeom>
        </p:spPr>
      </p:pic>
      <p:cxnSp>
        <p:nvCxnSpPr>
          <p:cNvPr id="6" name="Straight Connector 5">
            <a:extLst>
              <a:ext uri="{FF2B5EF4-FFF2-40B4-BE49-F238E27FC236}">
                <a16:creationId xmlns:a16="http://schemas.microsoft.com/office/drawing/2014/main" id="{CC911A06-BA38-80F5-32E3-E057797F0F79}"/>
              </a:ext>
            </a:extLst>
          </p:cNvPr>
          <p:cNvCxnSpPr/>
          <p:nvPr userDrawn="1"/>
        </p:nvCxnSpPr>
        <p:spPr>
          <a:xfrm>
            <a:off x="7152007" y="3071275"/>
            <a:ext cx="2746738" cy="0"/>
          </a:xfrm>
          <a:prstGeom prst="line">
            <a:avLst/>
          </a:prstGeom>
          <a:ln w="6350">
            <a:solidFill>
              <a:schemeClr val="accent6"/>
            </a:solidFill>
          </a:ln>
        </p:spPr>
        <p:style>
          <a:lnRef idx="2">
            <a:schemeClr val="accent1"/>
          </a:lnRef>
          <a:fillRef idx="0">
            <a:schemeClr val="accent1"/>
          </a:fillRef>
          <a:effectRef idx="1">
            <a:schemeClr val="accent1"/>
          </a:effectRef>
          <a:fontRef idx="minor">
            <a:schemeClr val="tx1"/>
          </a:fontRef>
        </p:style>
      </p:cxnSp>
      <p:sp>
        <p:nvSpPr>
          <p:cNvPr id="9" name="Content Placeholder 8">
            <a:extLst>
              <a:ext uri="{FF2B5EF4-FFF2-40B4-BE49-F238E27FC236}">
                <a16:creationId xmlns:a16="http://schemas.microsoft.com/office/drawing/2014/main" id="{E95F49D7-4930-964F-60D3-6EBE8D724B41}"/>
              </a:ext>
            </a:extLst>
          </p:cNvPr>
          <p:cNvSpPr>
            <a:spLocks noGrp="1"/>
          </p:cNvSpPr>
          <p:nvPr>
            <p:ph sz="quarter" idx="10" hasCustomPrompt="1"/>
          </p:nvPr>
        </p:nvSpPr>
        <p:spPr>
          <a:xfrm>
            <a:off x="7152007" y="3467929"/>
            <a:ext cx="2815194" cy="369332"/>
          </a:xfrm>
          <a:noFill/>
        </p:spPr>
        <p:txBody>
          <a:bodyPr wrap="none" rtlCol="0">
            <a:spAutoFit/>
          </a:bodyPr>
          <a:lstStyle>
            <a:lvl1pPr marL="0" indent="0">
              <a:buNone/>
              <a:defRPr lang="en-GB" sz="2000" b="1" i="0" dirty="0" smtClean="0">
                <a:solidFill>
                  <a:schemeClr val="accent1"/>
                </a:solidFill>
                <a:latin typeface="Playfair Display Black" pitchFamily="2" charset="77"/>
              </a:defRPr>
            </a:lvl1pPr>
            <a:lvl2pPr marL="228600" indent="0">
              <a:buNone/>
              <a:defRPr lang="en-GB" sz="1800" dirty="0" smtClean="0">
                <a:latin typeface="+mn-lt"/>
              </a:defRPr>
            </a:lvl2pPr>
            <a:lvl3pPr>
              <a:defRPr lang="en-GB" sz="1800" dirty="0" smtClean="0">
                <a:latin typeface="+mn-lt"/>
              </a:defRPr>
            </a:lvl3pPr>
            <a:lvl4pPr>
              <a:defRPr lang="en-GB" sz="1800" dirty="0" smtClean="0">
                <a:latin typeface="+mn-lt"/>
              </a:defRPr>
            </a:lvl4pPr>
            <a:lvl5pPr>
              <a:defRPr lang="en-US" sz="1800" dirty="0">
                <a:latin typeface="+mn-lt"/>
              </a:defRPr>
            </a:lvl5pPr>
          </a:lstStyle>
          <a:p>
            <a:pPr marL="0" lvl="0"/>
            <a:r>
              <a:rPr lang="en-GB"/>
              <a:t>First Name Last Name</a:t>
            </a:r>
          </a:p>
        </p:txBody>
      </p:sp>
      <p:sp>
        <p:nvSpPr>
          <p:cNvPr id="14" name="Content Placeholder 13">
            <a:extLst>
              <a:ext uri="{FF2B5EF4-FFF2-40B4-BE49-F238E27FC236}">
                <a16:creationId xmlns:a16="http://schemas.microsoft.com/office/drawing/2014/main" id="{5515009B-9282-FA15-616A-80A5ED924CCA}"/>
              </a:ext>
            </a:extLst>
          </p:cNvPr>
          <p:cNvSpPr>
            <a:spLocks noGrp="1"/>
          </p:cNvSpPr>
          <p:nvPr>
            <p:ph sz="quarter" idx="11" hasCustomPrompt="1"/>
          </p:nvPr>
        </p:nvSpPr>
        <p:spPr>
          <a:xfrm>
            <a:off x="7175453" y="4028940"/>
            <a:ext cx="2555508" cy="341632"/>
          </a:xfrm>
          <a:ln>
            <a:solidFill>
              <a:schemeClr val="tx1"/>
            </a:solidFill>
          </a:ln>
        </p:spPr>
        <p:txBody>
          <a:bodyPr anchor="ctr">
            <a:noAutofit/>
          </a:bodyPr>
          <a:lstStyle>
            <a:lvl1pPr marL="0" indent="0" algn="l">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GB"/>
              <a:t>Email goes here</a:t>
            </a:r>
            <a:endParaRPr lang="en-US"/>
          </a:p>
        </p:txBody>
      </p:sp>
      <p:pic>
        <p:nvPicPr>
          <p:cNvPr id="15" name="Picture 14">
            <a:extLst>
              <a:ext uri="{FF2B5EF4-FFF2-40B4-BE49-F238E27FC236}">
                <a16:creationId xmlns:a16="http://schemas.microsoft.com/office/drawing/2014/main" id="{767D5D12-7F80-363F-9A06-A3B9D3C668F9}"/>
              </a:ext>
            </a:extLst>
          </p:cNvPr>
          <p:cNvPicPr>
            <a:picLocks noChangeAspect="1"/>
          </p:cNvPicPr>
          <p:nvPr userDrawn="1"/>
        </p:nvPicPr>
        <p:blipFill>
          <a:blip r:embed="rId3"/>
          <a:stretch>
            <a:fillRect/>
          </a:stretch>
        </p:blipFill>
        <p:spPr>
          <a:xfrm>
            <a:off x="5177537" y="5593937"/>
            <a:ext cx="1836926" cy="551078"/>
          </a:xfrm>
          <a:prstGeom prst="rect">
            <a:avLst/>
          </a:prstGeom>
        </p:spPr>
      </p:pic>
    </p:spTree>
    <p:extLst>
      <p:ext uri="{BB962C8B-B14F-4D97-AF65-F5344CB8AC3E}">
        <p14:creationId xmlns:p14="http://schemas.microsoft.com/office/powerpoint/2010/main" val="91203908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Get in touch (3)">
    <p:spTree>
      <p:nvGrpSpPr>
        <p:cNvPr id="1" name=""/>
        <p:cNvGrpSpPr/>
        <p:nvPr/>
      </p:nvGrpSpPr>
      <p:grpSpPr>
        <a:xfrm>
          <a:off x="0" y="0"/>
          <a:ext cx="0" cy="0"/>
          <a:chOff x="0" y="0"/>
          <a:chExt cx="0" cy="0"/>
        </a:xfrm>
      </p:grpSpPr>
      <p:pic>
        <p:nvPicPr>
          <p:cNvPr id="2" name="Picture 1" descr="A black circle with a white circle in the middle&#10;&#10;Description automatically generated">
            <a:extLst>
              <a:ext uri="{FF2B5EF4-FFF2-40B4-BE49-F238E27FC236}">
                <a16:creationId xmlns:a16="http://schemas.microsoft.com/office/drawing/2014/main" id="{F26C5CA9-D196-983D-B15B-BBC47D4B1C77}"/>
              </a:ext>
            </a:extLst>
          </p:cNvPr>
          <p:cNvPicPr>
            <a:picLocks/>
          </p:cNvPicPr>
          <p:nvPr userDrawn="1"/>
        </p:nvPicPr>
        <p:blipFill rotWithShape="1">
          <a:blip r:embed="rId2"/>
          <a:srcRect l="15978" t="7978" r="9299" b="17984"/>
          <a:stretch/>
        </p:blipFill>
        <p:spPr>
          <a:xfrm>
            <a:off x="0" y="0"/>
            <a:ext cx="8640147" cy="6858000"/>
          </a:xfrm>
          <a:prstGeom prst="rect">
            <a:avLst/>
          </a:prstGeom>
        </p:spPr>
      </p:pic>
      <p:pic>
        <p:nvPicPr>
          <p:cNvPr id="5" name="Picture 4" descr="A colorful envelope with a bell and a paper plane&#10;&#10;Description automatically generated">
            <a:extLst>
              <a:ext uri="{FF2B5EF4-FFF2-40B4-BE49-F238E27FC236}">
                <a16:creationId xmlns:a16="http://schemas.microsoft.com/office/drawing/2014/main" id="{9537D5C9-4D78-ABF1-D0CC-F31665FE599E}"/>
              </a:ext>
            </a:extLst>
          </p:cNvPr>
          <p:cNvPicPr>
            <a:picLocks noChangeAspect="1"/>
          </p:cNvPicPr>
          <p:nvPr userDrawn="1"/>
        </p:nvPicPr>
        <p:blipFill>
          <a:blip r:embed="rId3"/>
          <a:stretch>
            <a:fillRect/>
          </a:stretch>
        </p:blipFill>
        <p:spPr>
          <a:xfrm>
            <a:off x="2959171" y="151641"/>
            <a:ext cx="6456255" cy="5272608"/>
          </a:xfrm>
          <a:prstGeom prst="rect">
            <a:avLst/>
          </a:prstGeom>
        </p:spPr>
      </p:pic>
      <p:sp>
        <p:nvSpPr>
          <p:cNvPr id="3" name="TextBox 2">
            <a:extLst>
              <a:ext uri="{FF2B5EF4-FFF2-40B4-BE49-F238E27FC236}">
                <a16:creationId xmlns:a16="http://schemas.microsoft.com/office/drawing/2014/main" id="{F7027168-B0F0-CDF7-1D41-A45AFA8330BB}"/>
              </a:ext>
            </a:extLst>
          </p:cNvPr>
          <p:cNvSpPr txBox="1"/>
          <p:nvPr userDrawn="1"/>
        </p:nvSpPr>
        <p:spPr>
          <a:xfrm>
            <a:off x="4818246" y="4943139"/>
            <a:ext cx="2555508" cy="369332"/>
          </a:xfrm>
          <a:prstGeom prst="rect">
            <a:avLst/>
          </a:prstGeom>
          <a:noFill/>
        </p:spPr>
        <p:txBody>
          <a:bodyPr wrap="square">
            <a:spAutoFit/>
          </a:bodyPr>
          <a:lstStyle/>
          <a:p>
            <a:pPr algn="ctr"/>
            <a:r>
              <a:rPr lang="en-US" b="1" spc="300">
                <a:solidFill>
                  <a:schemeClr val="tx1"/>
                </a:solidFill>
                <a:latin typeface="Manrope" pitchFamily="2" charset="0"/>
              </a:rPr>
              <a:t>GET IN TOUCH</a:t>
            </a:r>
            <a:endParaRPr lang="en-US" spc="300">
              <a:solidFill>
                <a:schemeClr val="tx1"/>
              </a:solidFill>
              <a:latin typeface="Manrope" pitchFamily="2" charset="0"/>
            </a:endParaRPr>
          </a:p>
        </p:txBody>
      </p:sp>
      <p:sp>
        <p:nvSpPr>
          <p:cNvPr id="6" name="Content Placeholder 13">
            <a:extLst>
              <a:ext uri="{FF2B5EF4-FFF2-40B4-BE49-F238E27FC236}">
                <a16:creationId xmlns:a16="http://schemas.microsoft.com/office/drawing/2014/main" id="{E73B584E-849C-034C-83C9-1C95CA898CC8}"/>
              </a:ext>
            </a:extLst>
          </p:cNvPr>
          <p:cNvSpPr>
            <a:spLocks noGrp="1"/>
          </p:cNvSpPr>
          <p:nvPr>
            <p:ph sz="quarter" idx="11" hasCustomPrompt="1"/>
          </p:nvPr>
        </p:nvSpPr>
        <p:spPr>
          <a:xfrm>
            <a:off x="4818246" y="5424249"/>
            <a:ext cx="2555508" cy="607172"/>
          </a:xfrm>
          <a:solidFill>
            <a:schemeClr val="accent1"/>
          </a:solidFill>
          <a:ln>
            <a:noFill/>
          </a:ln>
        </p:spPr>
        <p:txBody>
          <a:bodyPr anchor="ctr">
            <a:noAutofit/>
          </a:bodyPr>
          <a:lstStyle>
            <a:lvl1pPr marL="0" indent="0" algn="ctr">
              <a:buNone/>
              <a:defRPr sz="14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GB"/>
              <a:t>Email goes here</a:t>
            </a:r>
            <a:endParaRPr lang="en-US"/>
          </a:p>
        </p:txBody>
      </p:sp>
    </p:spTree>
    <p:extLst>
      <p:ext uri="{BB962C8B-B14F-4D97-AF65-F5344CB8AC3E}">
        <p14:creationId xmlns:p14="http://schemas.microsoft.com/office/powerpoint/2010/main" val="23352586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userDrawn="1">
  <p:cSld name="Title with Section pointer">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C6BFD1D-A16B-1DFC-FDDF-7A48563BA6D0}"/>
              </a:ext>
            </a:extLst>
          </p:cNvPr>
          <p:cNvSpPr/>
          <p:nvPr userDrawn="1"/>
        </p:nvSpPr>
        <p:spPr>
          <a:xfrm>
            <a:off x="0" y="0"/>
            <a:ext cx="12192000" cy="1195754"/>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8517299F-41C9-75EB-1E19-5F874F5C2551}"/>
              </a:ext>
            </a:extLst>
          </p:cNvPr>
          <p:cNvSpPr>
            <a:spLocks noGrp="1"/>
          </p:cNvSpPr>
          <p:nvPr>
            <p:ph type="title"/>
          </p:nvPr>
        </p:nvSpPr>
        <p:spPr>
          <a:xfrm>
            <a:off x="838200" y="365126"/>
            <a:ext cx="5609492" cy="736844"/>
          </a:xfrm>
        </p:spPr>
        <p:txBody>
          <a:bodyPr/>
          <a:lstStyle>
            <a:lvl1pPr algn="l">
              <a:lnSpc>
                <a:spcPct val="100000"/>
              </a:lnSpc>
              <a:defRPr/>
            </a:lvl1pPr>
          </a:lstStyle>
          <a:p>
            <a:r>
              <a:rPr lang="en-GB"/>
              <a:t>Click to edit Master title style</a:t>
            </a:r>
            <a:endParaRPr lang="en-US"/>
          </a:p>
        </p:txBody>
      </p:sp>
      <p:sp>
        <p:nvSpPr>
          <p:cNvPr id="8" name="Round Same-side Corner of Rectangle 7">
            <a:extLst>
              <a:ext uri="{FF2B5EF4-FFF2-40B4-BE49-F238E27FC236}">
                <a16:creationId xmlns:a16="http://schemas.microsoft.com/office/drawing/2014/main" id="{DFA8E16A-C95E-090C-584B-DE8F51701381}"/>
              </a:ext>
            </a:extLst>
          </p:cNvPr>
          <p:cNvSpPr/>
          <p:nvPr userDrawn="1"/>
        </p:nvSpPr>
        <p:spPr>
          <a:xfrm>
            <a:off x="10301261" y="0"/>
            <a:ext cx="298477" cy="455477"/>
          </a:xfrm>
          <a:prstGeom prst="round2SameRect">
            <a:avLst>
              <a:gd name="adj1" fmla="val 0"/>
              <a:gd name="adj2" fmla="val 50000"/>
            </a:avLst>
          </a:prstGeom>
          <a:gradFill flip="none" rotWithShape="1">
            <a:gsLst>
              <a:gs pos="0">
                <a:srgbClr val="334DE8"/>
              </a:gs>
              <a:gs pos="100000">
                <a:srgbClr val="39C7A5"/>
              </a:gs>
            </a:gsLst>
            <a:lin ang="2700000" scaled="1"/>
            <a:tileRect/>
          </a:gradFill>
          <a:ln>
            <a:noFill/>
          </a:ln>
        </p:spPr>
        <p:txBody>
          <a:bodyPr spcFirstLastPara="1" wrap="square" lIns="90000" tIns="45700" rIns="91425" bIns="45700" anchor="b" anchorCtr="0">
            <a:noAutofit/>
          </a:bodyPr>
          <a:lstStyle/>
          <a:p>
            <a:pPr algn="ctr">
              <a:buClr>
                <a:srgbClr val="000000"/>
              </a:buClr>
            </a:pPr>
            <a:endParaRPr lang="en-US" sz="1400" b="1">
              <a:solidFill>
                <a:schemeClr val="bg1"/>
              </a:solidFill>
              <a:latin typeface="Manrope" pitchFamily="2" charset="0"/>
              <a:cs typeface="Arial"/>
            </a:endParaRPr>
          </a:p>
        </p:txBody>
      </p:sp>
      <p:sp>
        <p:nvSpPr>
          <p:cNvPr id="11" name="Text Placeholder 10">
            <a:extLst>
              <a:ext uri="{FF2B5EF4-FFF2-40B4-BE49-F238E27FC236}">
                <a16:creationId xmlns:a16="http://schemas.microsoft.com/office/drawing/2014/main" id="{CDA577B7-E9C2-99D7-CBB7-46D4B3D1591A}"/>
              </a:ext>
            </a:extLst>
          </p:cNvPr>
          <p:cNvSpPr>
            <a:spLocks noGrp="1"/>
          </p:cNvSpPr>
          <p:nvPr>
            <p:ph type="body" sz="quarter" idx="10" hasCustomPrompt="1"/>
          </p:nvPr>
        </p:nvSpPr>
        <p:spPr>
          <a:xfrm>
            <a:off x="10711569" y="92673"/>
            <a:ext cx="808404" cy="362804"/>
          </a:xfrm>
        </p:spPr>
        <p:txBody>
          <a:bodyPr>
            <a:noAutofit/>
          </a:bodyPr>
          <a:lstStyle>
            <a:lvl1pPr marL="0" indent="0">
              <a:lnSpc>
                <a:spcPct val="100000"/>
              </a:lnSpc>
              <a:buNone/>
              <a:defRPr sz="110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en-GB"/>
              <a:t>Section Title</a:t>
            </a:r>
            <a:endParaRPr lang="en-US"/>
          </a:p>
        </p:txBody>
      </p:sp>
      <p:sp>
        <p:nvSpPr>
          <p:cNvPr id="12" name="Text Placeholder 10">
            <a:extLst>
              <a:ext uri="{FF2B5EF4-FFF2-40B4-BE49-F238E27FC236}">
                <a16:creationId xmlns:a16="http://schemas.microsoft.com/office/drawing/2014/main" id="{8A004E1B-88D0-8180-E13F-E7D82BBE4C0D}"/>
              </a:ext>
            </a:extLst>
          </p:cNvPr>
          <p:cNvSpPr>
            <a:spLocks noGrp="1"/>
          </p:cNvSpPr>
          <p:nvPr>
            <p:ph type="body" sz="quarter" idx="11" hasCustomPrompt="1"/>
          </p:nvPr>
        </p:nvSpPr>
        <p:spPr>
          <a:xfrm>
            <a:off x="10279096" y="46336"/>
            <a:ext cx="342805" cy="362804"/>
          </a:xfrm>
        </p:spPr>
        <p:txBody>
          <a:bodyPr anchor="ctr">
            <a:noAutofit/>
          </a:bodyPr>
          <a:lstStyle>
            <a:lvl1pPr marL="0" indent="0" algn="ctr">
              <a:lnSpc>
                <a:spcPct val="100000"/>
              </a:lnSpc>
              <a:buNone/>
              <a:defRPr sz="1400" b="1">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en-GB"/>
              <a:t>#</a:t>
            </a:r>
            <a:endParaRPr lang="en-US"/>
          </a:p>
        </p:txBody>
      </p:sp>
    </p:spTree>
    <p:extLst>
      <p:ext uri="{BB962C8B-B14F-4D97-AF65-F5344CB8AC3E}">
        <p14:creationId xmlns:p14="http://schemas.microsoft.com/office/powerpoint/2010/main" val="194769925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Generic Cover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A5334AC-D48B-4FF7-5279-19F5B6748F9E}"/>
              </a:ext>
            </a:extLst>
          </p:cNvPr>
          <p:cNvSpPr/>
          <p:nvPr userDrawn="1"/>
        </p:nvSpPr>
        <p:spPr>
          <a:xfrm>
            <a:off x="0" y="0"/>
            <a:ext cx="12192001" cy="6858000"/>
          </a:xfrm>
          <a:prstGeom prst="rect">
            <a:avLst/>
          </a:prstGeom>
          <a:gradFill>
            <a:gsLst>
              <a:gs pos="100000">
                <a:schemeClr val="bg2"/>
              </a:gs>
              <a:gs pos="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 name="Title 1">
            <a:extLst>
              <a:ext uri="{FF2B5EF4-FFF2-40B4-BE49-F238E27FC236}">
                <a16:creationId xmlns:a16="http://schemas.microsoft.com/office/drawing/2014/main" id="{4A9562B4-44AE-0EDA-763F-F6974A9DB574}"/>
              </a:ext>
            </a:extLst>
          </p:cNvPr>
          <p:cNvSpPr>
            <a:spLocks noGrp="1"/>
          </p:cNvSpPr>
          <p:nvPr>
            <p:ph type="ctrTitle"/>
          </p:nvPr>
        </p:nvSpPr>
        <p:spPr>
          <a:xfrm>
            <a:off x="1031632" y="1155120"/>
            <a:ext cx="4044461" cy="1175359"/>
          </a:xfrm>
        </p:spPr>
        <p:txBody>
          <a:bodyPr anchor="b">
            <a:noAutofit/>
          </a:bodyPr>
          <a:lstStyle>
            <a:lvl1pPr algn="l" defTabSz="914126" rtl="0" eaLnBrk="1" latinLnBrk="0" hangingPunct="1">
              <a:lnSpc>
                <a:spcPct val="100000"/>
              </a:lnSpc>
              <a:spcBef>
                <a:spcPct val="0"/>
              </a:spcBef>
              <a:buNone/>
              <a:defRPr lang="en-US" sz="3599"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385DCB25-99FC-6576-9C85-387233443AEF}"/>
              </a:ext>
            </a:extLst>
          </p:cNvPr>
          <p:cNvSpPr>
            <a:spLocks noGrp="1"/>
          </p:cNvSpPr>
          <p:nvPr>
            <p:ph type="subTitle" idx="1"/>
          </p:nvPr>
        </p:nvSpPr>
        <p:spPr>
          <a:xfrm>
            <a:off x="1031632" y="2633755"/>
            <a:ext cx="3892060" cy="656746"/>
          </a:xfrm>
        </p:spPr>
        <p:txBody>
          <a:bodyPr>
            <a:noAutofit/>
          </a:bodyPr>
          <a:lstStyle>
            <a:lvl1pPr marL="0" indent="0" algn="l">
              <a:lnSpc>
                <a:spcPct val="100000"/>
              </a:lnSpc>
              <a:buNone/>
              <a:defRPr sz="1600" b="0" i="0">
                <a:latin typeface="Manrope Light" pitchFamily="2" charset="0"/>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GB"/>
              <a:t>Click to edit Master subtitle style</a:t>
            </a:r>
            <a:endParaRPr lang="en-US"/>
          </a:p>
        </p:txBody>
      </p:sp>
      <p:pic>
        <p:nvPicPr>
          <p:cNvPr id="7" name="Graphic 6">
            <a:extLst>
              <a:ext uri="{FF2B5EF4-FFF2-40B4-BE49-F238E27FC236}">
                <a16:creationId xmlns:a16="http://schemas.microsoft.com/office/drawing/2014/main" id="{6BFFE00F-7FFB-78E8-3B95-117376FFBF3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19260" y="5256418"/>
            <a:ext cx="2189494" cy="394109"/>
          </a:xfrm>
          <a:prstGeom prst="rect">
            <a:avLst/>
          </a:prstGeom>
        </p:spPr>
      </p:pic>
      <p:sp>
        <p:nvSpPr>
          <p:cNvPr id="12" name="Text Placeholder 11">
            <a:extLst>
              <a:ext uri="{FF2B5EF4-FFF2-40B4-BE49-F238E27FC236}">
                <a16:creationId xmlns:a16="http://schemas.microsoft.com/office/drawing/2014/main" id="{B513244B-5D39-4D3A-DB1E-EAED04E24C71}"/>
              </a:ext>
            </a:extLst>
          </p:cNvPr>
          <p:cNvSpPr>
            <a:spLocks noGrp="1"/>
          </p:cNvSpPr>
          <p:nvPr>
            <p:ph type="body" sz="quarter" idx="10" hasCustomPrompt="1"/>
          </p:nvPr>
        </p:nvSpPr>
        <p:spPr>
          <a:xfrm>
            <a:off x="1031632" y="3624332"/>
            <a:ext cx="1633781" cy="258532"/>
          </a:xfrm>
          <a:noFill/>
        </p:spPr>
        <p:txBody>
          <a:bodyPr wrap="none" rtlCol="0">
            <a:spAutoFit/>
          </a:bodyPr>
          <a:lstStyle>
            <a:lvl1pPr marL="0" indent="0">
              <a:buNone/>
              <a:defRPr lang="en-GB" sz="1200" b="1" spc="300" dirty="0" smtClean="0">
                <a:solidFill>
                  <a:schemeClr val="accent6">
                    <a:lumMod val="60000"/>
                    <a:lumOff val="40000"/>
                  </a:schemeClr>
                </a:solidFill>
              </a:defRPr>
            </a:lvl1pPr>
            <a:lvl2pPr marL="228531" indent="0">
              <a:buNone/>
              <a:defRPr lang="en-GB" sz="1799" dirty="0" smtClean="0">
                <a:latin typeface="+mn-lt"/>
              </a:defRPr>
            </a:lvl2pPr>
            <a:lvl3pPr>
              <a:defRPr lang="en-GB" sz="1799" dirty="0" smtClean="0">
                <a:latin typeface="+mn-lt"/>
              </a:defRPr>
            </a:lvl3pPr>
            <a:lvl4pPr>
              <a:defRPr lang="en-GB" sz="1799" dirty="0" smtClean="0">
                <a:latin typeface="+mn-lt"/>
              </a:defRPr>
            </a:lvl4pPr>
            <a:lvl5pPr>
              <a:defRPr lang="en-US" sz="1799" dirty="0">
                <a:latin typeface="+mn-lt"/>
              </a:defRPr>
            </a:lvl5pPr>
          </a:lstStyle>
          <a:p>
            <a:pPr marL="0" lvl="0"/>
            <a:r>
              <a:rPr lang="en-GB"/>
              <a:t>MONTH, YEAR</a:t>
            </a:r>
          </a:p>
        </p:txBody>
      </p:sp>
      <p:pic>
        <p:nvPicPr>
          <p:cNvPr id="14" name="Picture 13">
            <a:extLst>
              <a:ext uri="{FF2B5EF4-FFF2-40B4-BE49-F238E27FC236}">
                <a16:creationId xmlns:a16="http://schemas.microsoft.com/office/drawing/2014/main" id="{53FFA692-EBF3-DE8B-12C2-4B985B93C6B9}"/>
              </a:ext>
            </a:extLst>
          </p:cNvPr>
          <p:cNvPicPr>
            <a:picLocks noChangeAspect="1"/>
          </p:cNvPicPr>
          <p:nvPr userDrawn="1"/>
        </p:nvPicPr>
        <p:blipFill>
          <a:blip r:embed="rId4"/>
          <a:srcRect/>
          <a:stretch/>
        </p:blipFill>
        <p:spPr>
          <a:xfrm>
            <a:off x="5683251" y="0"/>
            <a:ext cx="6508750" cy="6858000"/>
          </a:xfrm>
          <a:prstGeom prst="rect">
            <a:avLst/>
          </a:prstGeom>
        </p:spPr>
      </p:pic>
      <p:pic>
        <p:nvPicPr>
          <p:cNvPr id="5" name="Picture 4">
            <a:extLst>
              <a:ext uri="{FF2B5EF4-FFF2-40B4-BE49-F238E27FC236}">
                <a16:creationId xmlns:a16="http://schemas.microsoft.com/office/drawing/2014/main" id="{E0B3804E-CBD7-8E88-F8C7-43B8E237184A}"/>
              </a:ext>
            </a:extLst>
          </p:cNvPr>
          <p:cNvPicPr>
            <a:picLocks noChangeAspect="1"/>
          </p:cNvPicPr>
          <p:nvPr userDrawn="1"/>
        </p:nvPicPr>
        <p:blipFill>
          <a:blip r:embed="rId5"/>
          <a:stretch>
            <a:fillRect/>
          </a:stretch>
        </p:blipFill>
        <p:spPr>
          <a:xfrm>
            <a:off x="1019105" y="5094178"/>
            <a:ext cx="1919998" cy="576000"/>
          </a:xfrm>
          <a:prstGeom prst="rect">
            <a:avLst/>
          </a:prstGeom>
        </p:spPr>
      </p:pic>
    </p:spTree>
    <p:extLst>
      <p:ext uri="{BB962C8B-B14F-4D97-AF65-F5344CB8AC3E}">
        <p14:creationId xmlns:p14="http://schemas.microsoft.com/office/powerpoint/2010/main" val="26184671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ver with Splash">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5034069-6770-EAF4-E60B-D906DFEC8850}"/>
              </a:ext>
            </a:extLst>
          </p:cNvPr>
          <p:cNvSpPr/>
          <p:nvPr userDrawn="1"/>
        </p:nvSpPr>
        <p:spPr>
          <a:xfrm>
            <a:off x="0" y="0"/>
            <a:ext cx="12192001" cy="6858000"/>
          </a:xfrm>
          <a:prstGeom prst="rect">
            <a:avLst/>
          </a:prstGeom>
          <a:gradFill>
            <a:gsLst>
              <a:gs pos="100000">
                <a:schemeClr val="bg2"/>
              </a:gs>
              <a:gs pos="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 name="Title 1">
            <a:extLst>
              <a:ext uri="{FF2B5EF4-FFF2-40B4-BE49-F238E27FC236}">
                <a16:creationId xmlns:a16="http://schemas.microsoft.com/office/drawing/2014/main" id="{4A9562B4-44AE-0EDA-763F-F6974A9DB574}"/>
              </a:ext>
            </a:extLst>
          </p:cNvPr>
          <p:cNvSpPr>
            <a:spLocks noGrp="1"/>
          </p:cNvSpPr>
          <p:nvPr>
            <p:ph type="ctrTitle"/>
          </p:nvPr>
        </p:nvSpPr>
        <p:spPr>
          <a:xfrm>
            <a:off x="1031631" y="1155120"/>
            <a:ext cx="3892060" cy="1175359"/>
          </a:xfrm>
        </p:spPr>
        <p:txBody>
          <a:bodyPr anchor="b">
            <a:noAutofit/>
          </a:bodyPr>
          <a:lstStyle>
            <a:lvl1pPr algn="l" defTabSz="914126" rtl="0" eaLnBrk="1" latinLnBrk="0" hangingPunct="1">
              <a:lnSpc>
                <a:spcPct val="100000"/>
              </a:lnSpc>
              <a:spcBef>
                <a:spcPct val="0"/>
              </a:spcBef>
              <a:buNone/>
              <a:defRPr lang="en-US" sz="3599"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385DCB25-99FC-6576-9C85-387233443AEF}"/>
              </a:ext>
            </a:extLst>
          </p:cNvPr>
          <p:cNvSpPr>
            <a:spLocks noGrp="1"/>
          </p:cNvSpPr>
          <p:nvPr>
            <p:ph type="subTitle" idx="1"/>
          </p:nvPr>
        </p:nvSpPr>
        <p:spPr>
          <a:xfrm>
            <a:off x="1031632" y="2633755"/>
            <a:ext cx="3892060" cy="656746"/>
          </a:xfrm>
        </p:spPr>
        <p:txBody>
          <a:bodyPr>
            <a:noAutofit/>
          </a:bodyPr>
          <a:lstStyle>
            <a:lvl1pPr marL="0" indent="0" algn="l">
              <a:lnSpc>
                <a:spcPct val="100000"/>
              </a:lnSpc>
              <a:buNone/>
              <a:defRPr sz="1600" b="0" i="0">
                <a:latin typeface="Manrope Light" pitchFamily="2" charset="0"/>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GB"/>
              <a:t>Click to edit Master subtitle style</a:t>
            </a:r>
            <a:endParaRPr lang="en-US"/>
          </a:p>
        </p:txBody>
      </p:sp>
      <p:pic>
        <p:nvPicPr>
          <p:cNvPr id="7" name="Graphic 6">
            <a:extLst>
              <a:ext uri="{FF2B5EF4-FFF2-40B4-BE49-F238E27FC236}">
                <a16:creationId xmlns:a16="http://schemas.microsoft.com/office/drawing/2014/main" id="{6BFFE00F-7FFB-78E8-3B95-117376FFBF3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19260" y="5256418"/>
            <a:ext cx="2189494" cy="394109"/>
          </a:xfrm>
          <a:prstGeom prst="rect">
            <a:avLst/>
          </a:prstGeom>
        </p:spPr>
      </p:pic>
      <p:sp>
        <p:nvSpPr>
          <p:cNvPr id="12" name="Text Placeholder 11">
            <a:extLst>
              <a:ext uri="{FF2B5EF4-FFF2-40B4-BE49-F238E27FC236}">
                <a16:creationId xmlns:a16="http://schemas.microsoft.com/office/drawing/2014/main" id="{B513244B-5D39-4D3A-DB1E-EAED04E24C71}"/>
              </a:ext>
            </a:extLst>
          </p:cNvPr>
          <p:cNvSpPr>
            <a:spLocks noGrp="1"/>
          </p:cNvSpPr>
          <p:nvPr>
            <p:ph type="body" sz="quarter" idx="10" hasCustomPrompt="1"/>
          </p:nvPr>
        </p:nvSpPr>
        <p:spPr>
          <a:xfrm>
            <a:off x="1031632" y="3624332"/>
            <a:ext cx="1633781" cy="258532"/>
          </a:xfrm>
          <a:noFill/>
        </p:spPr>
        <p:txBody>
          <a:bodyPr wrap="none" rtlCol="0">
            <a:spAutoFit/>
          </a:bodyPr>
          <a:lstStyle>
            <a:lvl1pPr marL="0" indent="0">
              <a:buNone/>
              <a:defRPr lang="en-GB" sz="1200" b="1" spc="300" dirty="0" smtClean="0">
                <a:solidFill>
                  <a:schemeClr val="accent6">
                    <a:lumMod val="60000"/>
                    <a:lumOff val="40000"/>
                  </a:schemeClr>
                </a:solidFill>
              </a:defRPr>
            </a:lvl1pPr>
            <a:lvl2pPr marL="228531" indent="0">
              <a:buNone/>
              <a:defRPr lang="en-GB" sz="1799" dirty="0" smtClean="0">
                <a:latin typeface="+mn-lt"/>
              </a:defRPr>
            </a:lvl2pPr>
            <a:lvl3pPr>
              <a:defRPr lang="en-GB" sz="1799" dirty="0" smtClean="0">
                <a:latin typeface="+mn-lt"/>
              </a:defRPr>
            </a:lvl3pPr>
            <a:lvl4pPr>
              <a:defRPr lang="en-GB" sz="1799" dirty="0" smtClean="0">
                <a:latin typeface="+mn-lt"/>
              </a:defRPr>
            </a:lvl4pPr>
            <a:lvl5pPr>
              <a:defRPr lang="en-US" sz="1799" dirty="0">
                <a:latin typeface="+mn-lt"/>
              </a:defRPr>
            </a:lvl5pPr>
          </a:lstStyle>
          <a:p>
            <a:pPr marL="0" lvl="0"/>
            <a:r>
              <a:rPr lang="en-GB"/>
              <a:t>MONTH, YEAR</a:t>
            </a:r>
          </a:p>
        </p:txBody>
      </p:sp>
      <p:sp>
        <p:nvSpPr>
          <p:cNvPr id="5" name="Picture Placeholder 4">
            <a:extLst>
              <a:ext uri="{FF2B5EF4-FFF2-40B4-BE49-F238E27FC236}">
                <a16:creationId xmlns:a16="http://schemas.microsoft.com/office/drawing/2014/main" id="{08CCD0A7-0CD4-997A-1174-671DC0A6BD4F}"/>
              </a:ext>
            </a:extLst>
          </p:cNvPr>
          <p:cNvSpPr>
            <a:spLocks noGrp="1"/>
          </p:cNvSpPr>
          <p:nvPr>
            <p:ph type="pic" sz="quarter" idx="11"/>
          </p:nvPr>
        </p:nvSpPr>
        <p:spPr>
          <a:xfrm>
            <a:off x="6304355" y="1023145"/>
            <a:ext cx="5157787" cy="4811713"/>
          </a:xfrm>
        </p:spPr>
        <p:txBody>
          <a:bodyPr/>
          <a:lstStyle/>
          <a:p>
            <a:endParaRPr lang="en-US"/>
          </a:p>
        </p:txBody>
      </p:sp>
      <p:pic>
        <p:nvPicPr>
          <p:cNvPr id="4" name="Picture 3">
            <a:extLst>
              <a:ext uri="{FF2B5EF4-FFF2-40B4-BE49-F238E27FC236}">
                <a16:creationId xmlns:a16="http://schemas.microsoft.com/office/drawing/2014/main" id="{00552280-0F90-2356-4C65-5C7DFE4BBE70}"/>
              </a:ext>
            </a:extLst>
          </p:cNvPr>
          <p:cNvPicPr>
            <a:picLocks noChangeAspect="1"/>
          </p:cNvPicPr>
          <p:nvPr userDrawn="1"/>
        </p:nvPicPr>
        <p:blipFill>
          <a:blip r:embed="rId4"/>
          <a:stretch>
            <a:fillRect/>
          </a:stretch>
        </p:blipFill>
        <p:spPr>
          <a:xfrm>
            <a:off x="1019105" y="5094178"/>
            <a:ext cx="1919998" cy="576000"/>
          </a:xfrm>
          <a:prstGeom prst="rect">
            <a:avLst/>
          </a:prstGeom>
        </p:spPr>
      </p:pic>
    </p:spTree>
    <p:extLst>
      <p:ext uri="{BB962C8B-B14F-4D97-AF65-F5344CB8AC3E}">
        <p14:creationId xmlns:p14="http://schemas.microsoft.com/office/powerpoint/2010/main" val="284138259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Single Column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0279A94-C69A-43F9-8E03-E4E75E598CFD}"/>
              </a:ext>
            </a:extLst>
          </p:cNvPr>
          <p:cNvSpPr/>
          <p:nvPr userDrawn="1"/>
        </p:nvSpPr>
        <p:spPr>
          <a:xfrm>
            <a:off x="1" y="0"/>
            <a:ext cx="12192000" cy="1195754"/>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 name="Title 1">
            <a:extLst>
              <a:ext uri="{FF2B5EF4-FFF2-40B4-BE49-F238E27FC236}">
                <a16:creationId xmlns:a16="http://schemas.microsoft.com/office/drawing/2014/main" id="{F9F59CCB-83B9-17E8-586E-8607306DE61D}"/>
              </a:ext>
            </a:extLst>
          </p:cNvPr>
          <p:cNvSpPr>
            <a:spLocks noGrp="1"/>
          </p:cNvSpPr>
          <p:nvPr>
            <p:ph type="title"/>
          </p:nvPr>
        </p:nvSpPr>
        <p:spPr/>
        <p:txBody>
          <a:bodyPr>
            <a:normAutofit/>
          </a:bodyPr>
          <a:lstStyle>
            <a:lvl1pPr algn="ctr" defTabSz="914126" rtl="0" eaLnBrk="1" latinLnBrk="0" hangingPunct="1">
              <a:lnSpc>
                <a:spcPct val="100000"/>
              </a:lnSpc>
              <a:spcBef>
                <a:spcPct val="0"/>
              </a:spcBef>
              <a:buNone/>
              <a:defRPr lang="en-US" sz="2799"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838201"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Google Shape;21;p13">
            <a:extLst>
              <a:ext uri="{FF2B5EF4-FFF2-40B4-BE49-F238E27FC236}">
                <a16:creationId xmlns:a16="http://schemas.microsoft.com/office/drawing/2014/main" id="{37BECFE9-E0A3-FF31-71EC-E2B2A37344E3}"/>
              </a:ext>
            </a:extLst>
          </p:cNvPr>
          <p:cNvSpPr txBox="1">
            <a:spLocks noGrp="1"/>
          </p:cNvSpPr>
          <p:nvPr>
            <p:ph type="sldNum" idx="12"/>
          </p:nvPr>
        </p:nvSpPr>
        <p:spPr>
          <a:xfrm>
            <a:off x="11443176" y="6300542"/>
            <a:ext cx="731791" cy="524800"/>
          </a:xfrm>
          <a:prstGeom prst="rect">
            <a:avLst/>
          </a:prstGeom>
          <a:noFill/>
          <a:ln>
            <a:noFill/>
          </a:ln>
        </p:spPr>
        <p:txBody>
          <a:bodyPr spcFirstLastPara="1" wrap="square" lIns="91425" tIns="91425" rIns="91425" bIns="91425" anchor="ctr" anchorCtr="0">
            <a:noAutofit/>
          </a:bodyPr>
          <a:lstStyle>
            <a:lvl1pPr marL="0" lvl="0" indent="0" algn="r">
              <a:buClr>
                <a:schemeClr val="dk2"/>
              </a:buClr>
              <a:buSzPts val="1333"/>
              <a:buFont typeface="Arial"/>
              <a:buNone/>
              <a:defRPr sz="1333">
                <a:solidFill>
                  <a:schemeClr val="tx1"/>
                </a:solidFill>
                <a:latin typeface="Manrope" pitchFamily="2" charset="0"/>
                <a:ea typeface="Manrope" pitchFamily="2" charset="0"/>
                <a:cs typeface="Arial"/>
                <a:sym typeface="Arial"/>
              </a:defRPr>
            </a:lvl1pPr>
            <a:lvl2pPr marL="0" lvl="1" indent="0" algn="r">
              <a:buClr>
                <a:schemeClr val="dk2"/>
              </a:buClr>
              <a:buSzPts val="1333"/>
              <a:buFont typeface="Arial"/>
              <a:buNone/>
              <a:defRPr sz="1333">
                <a:solidFill>
                  <a:schemeClr val="dk2"/>
                </a:solidFill>
                <a:latin typeface="Arial"/>
                <a:ea typeface="Arial"/>
                <a:cs typeface="Arial"/>
                <a:sym typeface="Arial"/>
              </a:defRPr>
            </a:lvl2pPr>
            <a:lvl3pPr marL="0" lvl="2" indent="0" algn="r">
              <a:buClr>
                <a:schemeClr val="dk2"/>
              </a:buClr>
              <a:buSzPts val="1333"/>
              <a:buFont typeface="Arial"/>
              <a:buNone/>
              <a:defRPr sz="1333">
                <a:solidFill>
                  <a:schemeClr val="dk2"/>
                </a:solidFill>
                <a:latin typeface="Arial"/>
                <a:ea typeface="Arial"/>
                <a:cs typeface="Arial"/>
                <a:sym typeface="Arial"/>
              </a:defRPr>
            </a:lvl3pPr>
            <a:lvl4pPr marL="0" lvl="3" indent="0" algn="r">
              <a:buClr>
                <a:schemeClr val="dk2"/>
              </a:buClr>
              <a:buSzPts val="1333"/>
              <a:buFont typeface="Arial"/>
              <a:buNone/>
              <a:defRPr sz="1333">
                <a:solidFill>
                  <a:schemeClr val="dk2"/>
                </a:solidFill>
                <a:latin typeface="Arial"/>
                <a:ea typeface="Arial"/>
                <a:cs typeface="Arial"/>
                <a:sym typeface="Arial"/>
              </a:defRPr>
            </a:lvl4pPr>
            <a:lvl5pPr marL="0" lvl="4" indent="0" algn="r">
              <a:buClr>
                <a:schemeClr val="dk2"/>
              </a:buClr>
              <a:buSzPts val="1333"/>
              <a:buFont typeface="Arial"/>
              <a:buNone/>
              <a:defRPr sz="1333">
                <a:solidFill>
                  <a:schemeClr val="dk2"/>
                </a:solidFill>
                <a:latin typeface="Arial"/>
                <a:ea typeface="Arial"/>
                <a:cs typeface="Arial"/>
                <a:sym typeface="Arial"/>
              </a:defRPr>
            </a:lvl5pPr>
            <a:lvl6pPr marL="0" lvl="5" indent="0" algn="r">
              <a:buClr>
                <a:schemeClr val="dk2"/>
              </a:buClr>
              <a:buSzPts val="1333"/>
              <a:buFont typeface="Arial"/>
              <a:buNone/>
              <a:defRPr sz="1333">
                <a:solidFill>
                  <a:schemeClr val="dk2"/>
                </a:solidFill>
                <a:latin typeface="Arial"/>
                <a:ea typeface="Arial"/>
                <a:cs typeface="Arial"/>
                <a:sym typeface="Arial"/>
              </a:defRPr>
            </a:lvl6pPr>
            <a:lvl7pPr marL="0" lvl="6" indent="0" algn="r">
              <a:buClr>
                <a:schemeClr val="dk2"/>
              </a:buClr>
              <a:buSzPts val="1333"/>
              <a:buFont typeface="Arial"/>
              <a:buNone/>
              <a:defRPr sz="1333">
                <a:solidFill>
                  <a:schemeClr val="dk2"/>
                </a:solidFill>
                <a:latin typeface="Arial"/>
                <a:ea typeface="Arial"/>
                <a:cs typeface="Arial"/>
                <a:sym typeface="Arial"/>
              </a:defRPr>
            </a:lvl7pPr>
            <a:lvl8pPr marL="0" lvl="7" indent="0" algn="r">
              <a:buClr>
                <a:schemeClr val="dk2"/>
              </a:buClr>
              <a:buSzPts val="1333"/>
              <a:buFont typeface="Arial"/>
              <a:buNone/>
              <a:defRPr sz="1333">
                <a:solidFill>
                  <a:schemeClr val="dk2"/>
                </a:solidFill>
                <a:latin typeface="Arial"/>
                <a:ea typeface="Arial"/>
                <a:cs typeface="Arial"/>
                <a:sym typeface="Arial"/>
              </a:defRPr>
            </a:lvl8pPr>
            <a:lvl9pPr marL="0" lvl="8" indent="0" algn="r">
              <a:buClr>
                <a:schemeClr val="dk2"/>
              </a:buClr>
              <a:buSzPts val="1333"/>
              <a:buFont typeface="Arial"/>
              <a:buNone/>
              <a:defRPr sz="1333">
                <a:solidFill>
                  <a:schemeClr val="dk2"/>
                </a:solidFill>
                <a:latin typeface="Arial"/>
                <a:ea typeface="Arial"/>
                <a:cs typeface="Arial"/>
                <a:sym typeface="Arial"/>
              </a:defRPr>
            </a:lvl9pPr>
          </a:lstStyle>
          <a:p>
            <a:r>
              <a:rPr lang="en-US"/>
              <a:t>&lt;#&gt;</a:t>
            </a:r>
          </a:p>
        </p:txBody>
      </p:sp>
    </p:spTree>
    <p:extLst>
      <p:ext uri="{BB962C8B-B14F-4D97-AF65-F5344CB8AC3E}">
        <p14:creationId xmlns:p14="http://schemas.microsoft.com/office/powerpoint/2010/main" val="288988336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Single Column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8A26F34-5333-EAF9-C3B2-103B400E8BDE}"/>
              </a:ext>
            </a:extLst>
          </p:cNvPr>
          <p:cNvSpPr/>
          <p:nvPr userDrawn="1"/>
        </p:nvSpPr>
        <p:spPr>
          <a:xfrm flipH="1">
            <a:off x="1" y="0"/>
            <a:ext cx="4302177" cy="6858000"/>
          </a:xfrm>
          <a:prstGeom prst="rect">
            <a:avLst/>
          </a:prstGeom>
          <a:solidFill>
            <a:schemeClr val="accent6">
              <a:lumMod val="20000"/>
              <a:lumOff val="80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a:lnSpc>
                <a:spcPct val="100000"/>
              </a:lnSpc>
              <a:spcBef>
                <a:spcPts val="0"/>
              </a:spcBef>
              <a:spcAft>
                <a:spcPts val="0"/>
              </a:spcAft>
              <a:buClr>
                <a:srgbClr val="000000"/>
              </a:buClr>
              <a:buFont typeface="Arial"/>
            </a:pPr>
            <a:endParaRPr lang="en-US" sz="1400" b="0" i="0" u="none" strike="noStrike" cap="none">
              <a:sym typeface="Arial"/>
            </a:endParaRPr>
          </a:p>
        </p:txBody>
      </p:sp>
      <p:sp>
        <p:nvSpPr>
          <p:cNvPr id="2" name="Title 1">
            <a:extLst>
              <a:ext uri="{FF2B5EF4-FFF2-40B4-BE49-F238E27FC236}">
                <a16:creationId xmlns:a16="http://schemas.microsoft.com/office/drawing/2014/main" id="{F9F59CCB-83B9-17E8-586E-8607306DE61D}"/>
              </a:ext>
            </a:extLst>
          </p:cNvPr>
          <p:cNvSpPr>
            <a:spLocks noGrp="1"/>
          </p:cNvSpPr>
          <p:nvPr>
            <p:ph type="title"/>
          </p:nvPr>
        </p:nvSpPr>
        <p:spPr>
          <a:xfrm>
            <a:off x="531526" y="2109866"/>
            <a:ext cx="3239125" cy="2638268"/>
          </a:xfrm>
        </p:spPr>
        <p:txBody>
          <a:bodyPr>
            <a:normAutofit/>
          </a:bodyPr>
          <a:lstStyle>
            <a:lvl1pPr algn="ctr" defTabSz="914126" rtl="0" eaLnBrk="1" latinLnBrk="0" hangingPunct="1">
              <a:lnSpc>
                <a:spcPct val="100000"/>
              </a:lnSpc>
              <a:spcBef>
                <a:spcPct val="0"/>
              </a:spcBef>
              <a:buNone/>
              <a:defRPr lang="en-US" sz="2799"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5126637" y="794479"/>
            <a:ext cx="6227163" cy="538248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Google Shape;21;p13">
            <a:extLst>
              <a:ext uri="{FF2B5EF4-FFF2-40B4-BE49-F238E27FC236}">
                <a16:creationId xmlns:a16="http://schemas.microsoft.com/office/drawing/2014/main" id="{58118DCB-985B-D752-F554-7AB4FC935ECA}"/>
              </a:ext>
            </a:extLst>
          </p:cNvPr>
          <p:cNvSpPr txBox="1">
            <a:spLocks noGrp="1"/>
          </p:cNvSpPr>
          <p:nvPr>
            <p:ph type="sldNum" idx="12"/>
          </p:nvPr>
        </p:nvSpPr>
        <p:spPr>
          <a:xfrm>
            <a:off x="11443176" y="6300542"/>
            <a:ext cx="731791" cy="524800"/>
          </a:xfrm>
          <a:prstGeom prst="rect">
            <a:avLst/>
          </a:prstGeom>
          <a:noFill/>
          <a:ln>
            <a:noFill/>
          </a:ln>
        </p:spPr>
        <p:txBody>
          <a:bodyPr spcFirstLastPara="1" wrap="square" lIns="91425" tIns="91425" rIns="91425" bIns="91425" anchor="ctr" anchorCtr="0">
            <a:noAutofit/>
          </a:bodyPr>
          <a:lstStyle>
            <a:lvl1pPr marL="0" lvl="0" indent="0" algn="r">
              <a:buClr>
                <a:schemeClr val="dk2"/>
              </a:buClr>
              <a:buSzPts val="1333"/>
              <a:buFont typeface="Arial"/>
              <a:buNone/>
              <a:defRPr sz="1333">
                <a:solidFill>
                  <a:schemeClr val="tx1"/>
                </a:solidFill>
                <a:latin typeface="Manrope" pitchFamily="2" charset="0"/>
                <a:ea typeface="Manrope" pitchFamily="2" charset="0"/>
                <a:cs typeface="Arial"/>
                <a:sym typeface="Arial"/>
              </a:defRPr>
            </a:lvl1pPr>
            <a:lvl2pPr marL="0" lvl="1" indent="0" algn="r">
              <a:buClr>
                <a:schemeClr val="dk2"/>
              </a:buClr>
              <a:buSzPts val="1333"/>
              <a:buFont typeface="Arial"/>
              <a:buNone/>
              <a:defRPr sz="1333">
                <a:solidFill>
                  <a:schemeClr val="dk2"/>
                </a:solidFill>
                <a:latin typeface="Arial"/>
                <a:ea typeface="Arial"/>
                <a:cs typeface="Arial"/>
                <a:sym typeface="Arial"/>
              </a:defRPr>
            </a:lvl2pPr>
            <a:lvl3pPr marL="0" lvl="2" indent="0" algn="r">
              <a:buClr>
                <a:schemeClr val="dk2"/>
              </a:buClr>
              <a:buSzPts val="1333"/>
              <a:buFont typeface="Arial"/>
              <a:buNone/>
              <a:defRPr sz="1333">
                <a:solidFill>
                  <a:schemeClr val="dk2"/>
                </a:solidFill>
                <a:latin typeface="Arial"/>
                <a:ea typeface="Arial"/>
                <a:cs typeface="Arial"/>
                <a:sym typeface="Arial"/>
              </a:defRPr>
            </a:lvl3pPr>
            <a:lvl4pPr marL="0" lvl="3" indent="0" algn="r">
              <a:buClr>
                <a:schemeClr val="dk2"/>
              </a:buClr>
              <a:buSzPts val="1333"/>
              <a:buFont typeface="Arial"/>
              <a:buNone/>
              <a:defRPr sz="1333">
                <a:solidFill>
                  <a:schemeClr val="dk2"/>
                </a:solidFill>
                <a:latin typeface="Arial"/>
                <a:ea typeface="Arial"/>
                <a:cs typeface="Arial"/>
                <a:sym typeface="Arial"/>
              </a:defRPr>
            </a:lvl4pPr>
            <a:lvl5pPr marL="0" lvl="4" indent="0" algn="r">
              <a:buClr>
                <a:schemeClr val="dk2"/>
              </a:buClr>
              <a:buSzPts val="1333"/>
              <a:buFont typeface="Arial"/>
              <a:buNone/>
              <a:defRPr sz="1333">
                <a:solidFill>
                  <a:schemeClr val="dk2"/>
                </a:solidFill>
                <a:latin typeface="Arial"/>
                <a:ea typeface="Arial"/>
                <a:cs typeface="Arial"/>
                <a:sym typeface="Arial"/>
              </a:defRPr>
            </a:lvl5pPr>
            <a:lvl6pPr marL="0" lvl="5" indent="0" algn="r">
              <a:buClr>
                <a:schemeClr val="dk2"/>
              </a:buClr>
              <a:buSzPts val="1333"/>
              <a:buFont typeface="Arial"/>
              <a:buNone/>
              <a:defRPr sz="1333">
                <a:solidFill>
                  <a:schemeClr val="dk2"/>
                </a:solidFill>
                <a:latin typeface="Arial"/>
                <a:ea typeface="Arial"/>
                <a:cs typeface="Arial"/>
                <a:sym typeface="Arial"/>
              </a:defRPr>
            </a:lvl6pPr>
            <a:lvl7pPr marL="0" lvl="6" indent="0" algn="r">
              <a:buClr>
                <a:schemeClr val="dk2"/>
              </a:buClr>
              <a:buSzPts val="1333"/>
              <a:buFont typeface="Arial"/>
              <a:buNone/>
              <a:defRPr sz="1333">
                <a:solidFill>
                  <a:schemeClr val="dk2"/>
                </a:solidFill>
                <a:latin typeface="Arial"/>
                <a:ea typeface="Arial"/>
                <a:cs typeface="Arial"/>
                <a:sym typeface="Arial"/>
              </a:defRPr>
            </a:lvl7pPr>
            <a:lvl8pPr marL="0" lvl="7" indent="0" algn="r">
              <a:buClr>
                <a:schemeClr val="dk2"/>
              </a:buClr>
              <a:buSzPts val="1333"/>
              <a:buFont typeface="Arial"/>
              <a:buNone/>
              <a:defRPr sz="1333">
                <a:solidFill>
                  <a:schemeClr val="dk2"/>
                </a:solidFill>
                <a:latin typeface="Arial"/>
                <a:ea typeface="Arial"/>
                <a:cs typeface="Arial"/>
                <a:sym typeface="Arial"/>
              </a:defRPr>
            </a:lvl8pPr>
            <a:lvl9pPr marL="0" lvl="8" indent="0" algn="r">
              <a:buClr>
                <a:schemeClr val="dk2"/>
              </a:buClr>
              <a:buSzPts val="1333"/>
              <a:buFont typeface="Arial"/>
              <a:buNone/>
              <a:defRPr sz="1333">
                <a:solidFill>
                  <a:schemeClr val="dk2"/>
                </a:solidFill>
                <a:latin typeface="Arial"/>
                <a:ea typeface="Arial"/>
                <a:cs typeface="Arial"/>
                <a:sym typeface="Arial"/>
              </a:defRPr>
            </a:lvl9pPr>
          </a:lstStyle>
          <a:p>
            <a:r>
              <a:rPr lang="en-US"/>
              <a:t>&lt;#&gt;</a:t>
            </a:r>
          </a:p>
        </p:txBody>
      </p:sp>
      <p:pic>
        <p:nvPicPr>
          <p:cNvPr id="9" name="Picture 8">
            <a:extLst>
              <a:ext uri="{FF2B5EF4-FFF2-40B4-BE49-F238E27FC236}">
                <a16:creationId xmlns:a16="http://schemas.microsoft.com/office/drawing/2014/main" id="{CE76644C-7FEA-61F0-9E5A-712B6D5AAD8D}"/>
              </a:ext>
            </a:extLst>
          </p:cNvPr>
          <p:cNvPicPr>
            <a:picLocks noChangeAspect="1"/>
          </p:cNvPicPr>
          <p:nvPr userDrawn="1"/>
        </p:nvPicPr>
        <p:blipFill>
          <a:blip r:embed="rId2"/>
          <a:stretch>
            <a:fillRect/>
          </a:stretch>
        </p:blipFill>
        <p:spPr>
          <a:xfrm>
            <a:off x="10311356" y="6370699"/>
            <a:ext cx="1399720" cy="419807"/>
          </a:xfrm>
          <a:prstGeom prst="rect">
            <a:avLst/>
          </a:prstGeom>
        </p:spPr>
      </p:pic>
    </p:spTree>
    <p:extLst>
      <p:ext uri="{BB962C8B-B14F-4D97-AF65-F5344CB8AC3E}">
        <p14:creationId xmlns:p14="http://schemas.microsoft.com/office/powerpoint/2010/main" val="212868003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nd Single Column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67B83FA-2CD5-F995-89FE-0CC8F2A652DC}"/>
              </a:ext>
            </a:extLst>
          </p:cNvPr>
          <p:cNvSpPr/>
          <p:nvPr userDrawn="1"/>
        </p:nvSpPr>
        <p:spPr>
          <a:xfrm flipH="1">
            <a:off x="-1" y="0"/>
            <a:ext cx="6096001"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a:lnSpc>
                <a:spcPct val="100000"/>
              </a:lnSpc>
              <a:spcBef>
                <a:spcPts val="0"/>
              </a:spcBef>
              <a:spcAft>
                <a:spcPts val="0"/>
              </a:spcAft>
              <a:buClr>
                <a:srgbClr val="000000"/>
              </a:buClr>
              <a:buFont typeface="Arial"/>
            </a:pPr>
            <a:endParaRPr lang="en-US" sz="1400" b="0" i="0" u="none" strike="noStrike" cap="none">
              <a:sym typeface="Arial"/>
            </a:endParaRPr>
          </a:p>
        </p:txBody>
      </p:sp>
      <p:sp>
        <p:nvSpPr>
          <p:cNvPr id="2" name="Title 1">
            <a:extLst>
              <a:ext uri="{FF2B5EF4-FFF2-40B4-BE49-F238E27FC236}">
                <a16:creationId xmlns:a16="http://schemas.microsoft.com/office/drawing/2014/main" id="{F9F59CCB-83B9-17E8-586E-8607306DE61D}"/>
              </a:ext>
            </a:extLst>
          </p:cNvPr>
          <p:cNvSpPr>
            <a:spLocks noGrp="1"/>
          </p:cNvSpPr>
          <p:nvPr>
            <p:ph type="title" hasCustomPrompt="1"/>
          </p:nvPr>
        </p:nvSpPr>
        <p:spPr>
          <a:xfrm>
            <a:off x="838201" y="1955150"/>
            <a:ext cx="4498298" cy="2947700"/>
          </a:xfrm>
        </p:spPr>
        <p:txBody>
          <a:bodyPr>
            <a:normAutofit/>
          </a:bodyPr>
          <a:lstStyle>
            <a:lvl1pPr algn="ctr" defTabSz="914126" rtl="0" eaLnBrk="1" latinLnBrk="0" hangingPunct="1">
              <a:lnSpc>
                <a:spcPct val="100000"/>
              </a:lnSpc>
              <a:spcBef>
                <a:spcPct val="0"/>
              </a:spcBef>
              <a:buNone/>
              <a:defRPr lang="en-US" sz="2799" b="1" i="0" kern="1200" baseline="0" dirty="0">
                <a:solidFill>
                  <a:schemeClr val="bg1"/>
                </a:solidFill>
                <a:latin typeface="Playfair Display Black" pitchFamily="2" charset="77"/>
                <a:ea typeface="+mj-ea"/>
                <a:cs typeface="+mj-cs"/>
              </a:defRPr>
            </a:lvl1pPr>
          </a:lstStyle>
          <a:p>
            <a:r>
              <a:rPr lang="en-GB"/>
              <a:t>Title goes here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6790544" y="749508"/>
            <a:ext cx="4781863" cy="5427455"/>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Google Shape;21;p13">
            <a:extLst>
              <a:ext uri="{FF2B5EF4-FFF2-40B4-BE49-F238E27FC236}">
                <a16:creationId xmlns:a16="http://schemas.microsoft.com/office/drawing/2014/main" id="{8E234091-950A-4C7C-70C8-8A8EF92352AB}"/>
              </a:ext>
            </a:extLst>
          </p:cNvPr>
          <p:cNvSpPr txBox="1">
            <a:spLocks noGrp="1"/>
          </p:cNvSpPr>
          <p:nvPr>
            <p:ph type="sldNum" idx="12"/>
          </p:nvPr>
        </p:nvSpPr>
        <p:spPr>
          <a:xfrm>
            <a:off x="11443176" y="6300542"/>
            <a:ext cx="731791" cy="524800"/>
          </a:xfrm>
          <a:prstGeom prst="rect">
            <a:avLst/>
          </a:prstGeom>
          <a:noFill/>
          <a:ln>
            <a:noFill/>
          </a:ln>
        </p:spPr>
        <p:txBody>
          <a:bodyPr spcFirstLastPara="1" wrap="square" lIns="91425" tIns="91425" rIns="91425" bIns="91425" anchor="ctr" anchorCtr="0">
            <a:noAutofit/>
          </a:bodyPr>
          <a:lstStyle>
            <a:lvl1pPr marL="0" lvl="0" indent="0" algn="r">
              <a:buClr>
                <a:schemeClr val="dk2"/>
              </a:buClr>
              <a:buSzPts val="1333"/>
              <a:buFont typeface="Arial"/>
              <a:buNone/>
              <a:defRPr sz="1333">
                <a:solidFill>
                  <a:schemeClr val="tx1"/>
                </a:solidFill>
                <a:latin typeface="Manrope" pitchFamily="2" charset="0"/>
                <a:ea typeface="Manrope" pitchFamily="2" charset="0"/>
                <a:cs typeface="Arial"/>
                <a:sym typeface="Arial"/>
              </a:defRPr>
            </a:lvl1pPr>
            <a:lvl2pPr marL="0" lvl="1" indent="0" algn="r">
              <a:buClr>
                <a:schemeClr val="dk2"/>
              </a:buClr>
              <a:buSzPts val="1333"/>
              <a:buFont typeface="Arial"/>
              <a:buNone/>
              <a:defRPr sz="1333">
                <a:solidFill>
                  <a:schemeClr val="dk2"/>
                </a:solidFill>
                <a:latin typeface="Arial"/>
                <a:ea typeface="Arial"/>
                <a:cs typeface="Arial"/>
                <a:sym typeface="Arial"/>
              </a:defRPr>
            </a:lvl2pPr>
            <a:lvl3pPr marL="0" lvl="2" indent="0" algn="r">
              <a:buClr>
                <a:schemeClr val="dk2"/>
              </a:buClr>
              <a:buSzPts val="1333"/>
              <a:buFont typeface="Arial"/>
              <a:buNone/>
              <a:defRPr sz="1333">
                <a:solidFill>
                  <a:schemeClr val="dk2"/>
                </a:solidFill>
                <a:latin typeface="Arial"/>
                <a:ea typeface="Arial"/>
                <a:cs typeface="Arial"/>
                <a:sym typeface="Arial"/>
              </a:defRPr>
            </a:lvl3pPr>
            <a:lvl4pPr marL="0" lvl="3" indent="0" algn="r">
              <a:buClr>
                <a:schemeClr val="dk2"/>
              </a:buClr>
              <a:buSzPts val="1333"/>
              <a:buFont typeface="Arial"/>
              <a:buNone/>
              <a:defRPr sz="1333">
                <a:solidFill>
                  <a:schemeClr val="dk2"/>
                </a:solidFill>
                <a:latin typeface="Arial"/>
                <a:ea typeface="Arial"/>
                <a:cs typeface="Arial"/>
                <a:sym typeface="Arial"/>
              </a:defRPr>
            </a:lvl4pPr>
            <a:lvl5pPr marL="0" lvl="4" indent="0" algn="r">
              <a:buClr>
                <a:schemeClr val="dk2"/>
              </a:buClr>
              <a:buSzPts val="1333"/>
              <a:buFont typeface="Arial"/>
              <a:buNone/>
              <a:defRPr sz="1333">
                <a:solidFill>
                  <a:schemeClr val="dk2"/>
                </a:solidFill>
                <a:latin typeface="Arial"/>
                <a:ea typeface="Arial"/>
                <a:cs typeface="Arial"/>
                <a:sym typeface="Arial"/>
              </a:defRPr>
            </a:lvl5pPr>
            <a:lvl6pPr marL="0" lvl="5" indent="0" algn="r">
              <a:buClr>
                <a:schemeClr val="dk2"/>
              </a:buClr>
              <a:buSzPts val="1333"/>
              <a:buFont typeface="Arial"/>
              <a:buNone/>
              <a:defRPr sz="1333">
                <a:solidFill>
                  <a:schemeClr val="dk2"/>
                </a:solidFill>
                <a:latin typeface="Arial"/>
                <a:ea typeface="Arial"/>
                <a:cs typeface="Arial"/>
                <a:sym typeface="Arial"/>
              </a:defRPr>
            </a:lvl6pPr>
            <a:lvl7pPr marL="0" lvl="6" indent="0" algn="r">
              <a:buClr>
                <a:schemeClr val="dk2"/>
              </a:buClr>
              <a:buSzPts val="1333"/>
              <a:buFont typeface="Arial"/>
              <a:buNone/>
              <a:defRPr sz="1333">
                <a:solidFill>
                  <a:schemeClr val="dk2"/>
                </a:solidFill>
                <a:latin typeface="Arial"/>
                <a:ea typeface="Arial"/>
                <a:cs typeface="Arial"/>
                <a:sym typeface="Arial"/>
              </a:defRPr>
            </a:lvl7pPr>
            <a:lvl8pPr marL="0" lvl="7" indent="0" algn="r">
              <a:buClr>
                <a:schemeClr val="dk2"/>
              </a:buClr>
              <a:buSzPts val="1333"/>
              <a:buFont typeface="Arial"/>
              <a:buNone/>
              <a:defRPr sz="1333">
                <a:solidFill>
                  <a:schemeClr val="dk2"/>
                </a:solidFill>
                <a:latin typeface="Arial"/>
                <a:ea typeface="Arial"/>
                <a:cs typeface="Arial"/>
                <a:sym typeface="Arial"/>
              </a:defRPr>
            </a:lvl8pPr>
            <a:lvl9pPr marL="0" lvl="8" indent="0" algn="r">
              <a:buClr>
                <a:schemeClr val="dk2"/>
              </a:buClr>
              <a:buSzPts val="1333"/>
              <a:buFont typeface="Arial"/>
              <a:buNone/>
              <a:defRPr sz="1333">
                <a:solidFill>
                  <a:schemeClr val="dk2"/>
                </a:solidFill>
                <a:latin typeface="Arial"/>
                <a:ea typeface="Arial"/>
                <a:cs typeface="Arial"/>
                <a:sym typeface="Arial"/>
              </a:defRPr>
            </a:lvl9pPr>
          </a:lstStyle>
          <a:p>
            <a:r>
              <a:rPr lang="en-US"/>
              <a:t>&lt;#&gt;</a:t>
            </a:r>
          </a:p>
        </p:txBody>
      </p:sp>
      <p:pic>
        <p:nvPicPr>
          <p:cNvPr id="8" name="Picture 7">
            <a:extLst>
              <a:ext uri="{FF2B5EF4-FFF2-40B4-BE49-F238E27FC236}">
                <a16:creationId xmlns:a16="http://schemas.microsoft.com/office/drawing/2014/main" id="{9D9BA457-0A55-2826-2B43-E742297E8658}"/>
              </a:ext>
            </a:extLst>
          </p:cNvPr>
          <p:cNvPicPr>
            <a:picLocks noChangeAspect="1"/>
          </p:cNvPicPr>
          <p:nvPr userDrawn="1"/>
        </p:nvPicPr>
        <p:blipFill>
          <a:blip r:embed="rId2"/>
          <a:stretch>
            <a:fillRect/>
          </a:stretch>
        </p:blipFill>
        <p:spPr>
          <a:xfrm>
            <a:off x="10311356" y="6370699"/>
            <a:ext cx="1399720" cy="419807"/>
          </a:xfrm>
          <a:prstGeom prst="rect">
            <a:avLst/>
          </a:prstGeom>
        </p:spPr>
      </p:pic>
    </p:spTree>
    <p:extLst>
      <p:ext uri="{BB962C8B-B14F-4D97-AF65-F5344CB8AC3E}">
        <p14:creationId xmlns:p14="http://schemas.microsoft.com/office/powerpoint/2010/main" val="784026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Double Column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60D8D63-66CA-B658-1CAC-BCB6C6F6109D}"/>
              </a:ext>
            </a:extLst>
          </p:cNvPr>
          <p:cNvSpPr/>
          <p:nvPr userDrawn="1"/>
        </p:nvSpPr>
        <p:spPr>
          <a:xfrm>
            <a:off x="6096000" y="0"/>
            <a:ext cx="6096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F59CCB-83B9-17E8-586E-8607306DE61D}"/>
              </a:ext>
            </a:extLst>
          </p:cNvPr>
          <p:cNvSpPr>
            <a:spLocks noGrp="1"/>
          </p:cNvSpPr>
          <p:nvPr>
            <p:ph type="title"/>
          </p:nvPr>
        </p:nvSpPr>
        <p:spPr>
          <a:xfrm>
            <a:off x="599209" y="597877"/>
            <a:ext cx="2968450" cy="736844"/>
          </a:xfrm>
        </p:spPr>
        <p:txBody>
          <a:bodyPr>
            <a:noAutofit/>
          </a:bodyPr>
          <a:lstStyle>
            <a:lvl1pPr algn="l" defTabSz="914400" rtl="0" eaLnBrk="1" latinLnBrk="0" hangingPunct="1">
              <a:lnSpc>
                <a:spcPct val="9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599209" y="1944413"/>
            <a:ext cx="4897582"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ext Placeholder 2">
            <a:extLst>
              <a:ext uri="{FF2B5EF4-FFF2-40B4-BE49-F238E27FC236}">
                <a16:creationId xmlns:a16="http://schemas.microsoft.com/office/drawing/2014/main" id="{64EE41DA-3F66-59FB-36AC-82C7B6C31B9F}"/>
              </a:ext>
            </a:extLst>
          </p:cNvPr>
          <p:cNvSpPr>
            <a:spLocks noGrp="1"/>
          </p:cNvSpPr>
          <p:nvPr>
            <p:ph idx="10"/>
          </p:nvPr>
        </p:nvSpPr>
        <p:spPr>
          <a:xfrm>
            <a:off x="6456218" y="1034321"/>
            <a:ext cx="4897582" cy="526143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ext Placeholder 11">
            <a:extLst>
              <a:ext uri="{FF2B5EF4-FFF2-40B4-BE49-F238E27FC236}">
                <a16:creationId xmlns:a16="http://schemas.microsoft.com/office/drawing/2014/main" id="{B23C572F-1114-F1E0-6E9B-370792CF9D4C}"/>
              </a:ext>
            </a:extLst>
          </p:cNvPr>
          <p:cNvSpPr>
            <a:spLocks noGrp="1"/>
          </p:cNvSpPr>
          <p:nvPr>
            <p:ph type="body" sz="quarter" idx="12" hasCustomPrompt="1"/>
          </p:nvPr>
        </p:nvSpPr>
        <p:spPr>
          <a:xfrm>
            <a:off x="6456218" y="504029"/>
            <a:ext cx="1324402" cy="286232"/>
          </a:xfrm>
          <a:solidFill>
            <a:schemeClr val="accent1"/>
          </a:solidFill>
        </p:spPr>
        <p:txBody>
          <a:bodyPr wrap="none" rtlCol="0">
            <a:spAutoFit/>
          </a:bodyPr>
          <a:lstStyle>
            <a:lvl1pPr marL="0" indent="0">
              <a:buNone/>
              <a:defRPr lang="en-GB" sz="1400" b="1" spc="300" dirty="0" smtClean="0"/>
            </a:lvl1pPr>
          </a:lstStyle>
          <a:p>
            <a:pPr marL="0" lvl="0"/>
            <a:r>
              <a:rPr lang="en-GB"/>
              <a:t>SUBTITLE</a:t>
            </a:r>
          </a:p>
        </p:txBody>
      </p:sp>
    </p:spTree>
    <p:extLst>
      <p:ext uri="{BB962C8B-B14F-4D97-AF65-F5344CB8AC3E}">
        <p14:creationId xmlns:p14="http://schemas.microsoft.com/office/powerpoint/2010/main" val="85202970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nd Double Column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0279A94-C69A-43F9-8E03-E4E75E598CFD}"/>
              </a:ext>
            </a:extLst>
          </p:cNvPr>
          <p:cNvSpPr/>
          <p:nvPr userDrawn="1"/>
        </p:nvSpPr>
        <p:spPr>
          <a:xfrm>
            <a:off x="1" y="0"/>
            <a:ext cx="12192000" cy="1195754"/>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 name="Title 1">
            <a:extLst>
              <a:ext uri="{FF2B5EF4-FFF2-40B4-BE49-F238E27FC236}">
                <a16:creationId xmlns:a16="http://schemas.microsoft.com/office/drawing/2014/main" id="{F9F59CCB-83B9-17E8-586E-8607306DE61D}"/>
              </a:ext>
            </a:extLst>
          </p:cNvPr>
          <p:cNvSpPr>
            <a:spLocks noGrp="1"/>
          </p:cNvSpPr>
          <p:nvPr>
            <p:ph type="title"/>
          </p:nvPr>
        </p:nvSpPr>
        <p:spPr/>
        <p:txBody>
          <a:bodyPr>
            <a:normAutofit/>
          </a:bodyPr>
          <a:lstStyle>
            <a:lvl1pPr algn="ctr" defTabSz="914126" rtl="0" eaLnBrk="1" latinLnBrk="0" hangingPunct="1">
              <a:lnSpc>
                <a:spcPct val="100000"/>
              </a:lnSpc>
              <a:spcBef>
                <a:spcPct val="0"/>
              </a:spcBef>
              <a:buNone/>
              <a:defRPr lang="en-US" sz="2799"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838201" y="1825625"/>
            <a:ext cx="4897582"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ext Placeholder 2">
            <a:extLst>
              <a:ext uri="{FF2B5EF4-FFF2-40B4-BE49-F238E27FC236}">
                <a16:creationId xmlns:a16="http://schemas.microsoft.com/office/drawing/2014/main" id="{64EE41DA-3F66-59FB-36AC-82C7B6C31B9F}"/>
              </a:ext>
            </a:extLst>
          </p:cNvPr>
          <p:cNvSpPr>
            <a:spLocks noGrp="1"/>
          </p:cNvSpPr>
          <p:nvPr>
            <p:ph idx="10"/>
          </p:nvPr>
        </p:nvSpPr>
        <p:spPr>
          <a:xfrm>
            <a:off x="6456218" y="1825625"/>
            <a:ext cx="4897582"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5" name="Straight Connector 4">
            <a:extLst>
              <a:ext uri="{FF2B5EF4-FFF2-40B4-BE49-F238E27FC236}">
                <a16:creationId xmlns:a16="http://schemas.microsoft.com/office/drawing/2014/main" id="{42686399-894F-E025-9C24-1F307B5567D7}"/>
              </a:ext>
            </a:extLst>
          </p:cNvPr>
          <p:cNvCxnSpPr/>
          <p:nvPr userDrawn="1"/>
        </p:nvCxnSpPr>
        <p:spPr>
          <a:xfrm>
            <a:off x="6096001" y="1634838"/>
            <a:ext cx="0" cy="4738255"/>
          </a:xfrm>
          <a:prstGeom prst="line">
            <a:avLst/>
          </a:prstGeom>
          <a:ln w="12700">
            <a:solidFill>
              <a:schemeClr val="bg2"/>
            </a:solidFill>
          </a:ln>
        </p:spPr>
        <p:style>
          <a:lnRef idx="2">
            <a:schemeClr val="accent1"/>
          </a:lnRef>
          <a:fillRef idx="0">
            <a:schemeClr val="accent1"/>
          </a:fillRef>
          <a:effectRef idx="1">
            <a:schemeClr val="accent1"/>
          </a:effectRef>
          <a:fontRef idx="minor">
            <a:schemeClr val="tx1"/>
          </a:fontRef>
        </p:style>
      </p:cxnSp>
      <p:sp>
        <p:nvSpPr>
          <p:cNvPr id="9" name="Google Shape;21;p13">
            <a:extLst>
              <a:ext uri="{FF2B5EF4-FFF2-40B4-BE49-F238E27FC236}">
                <a16:creationId xmlns:a16="http://schemas.microsoft.com/office/drawing/2014/main" id="{A282A11B-EC81-8BF6-0FB3-7F5D9F757534}"/>
              </a:ext>
            </a:extLst>
          </p:cNvPr>
          <p:cNvSpPr txBox="1">
            <a:spLocks noGrp="1"/>
          </p:cNvSpPr>
          <p:nvPr>
            <p:ph type="sldNum" idx="12"/>
          </p:nvPr>
        </p:nvSpPr>
        <p:spPr>
          <a:xfrm>
            <a:off x="11443176" y="6300542"/>
            <a:ext cx="731791" cy="524800"/>
          </a:xfrm>
          <a:prstGeom prst="rect">
            <a:avLst/>
          </a:prstGeom>
          <a:noFill/>
          <a:ln>
            <a:noFill/>
          </a:ln>
        </p:spPr>
        <p:txBody>
          <a:bodyPr spcFirstLastPara="1" wrap="square" lIns="91425" tIns="91425" rIns="91425" bIns="91425" anchor="ctr" anchorCtr="0">
            <a:noAutofit/>
          </a:bodyPr>
          <a:lstStyle>
            <a:lvl1pPr marL="0" lvl="0" indent="0" algn="r">
              <a:buClr>
                <a:schemeClr val="dk2"/>
              </a:buClr>
              <a:buSzPts val="1333"/>
              <a:buFont typeface="Arial"/>
              <a:buNone/>
              <a:defRPr sz="1333">
                <a:solidFill>
                  <a:schemeClr val="tx1"/>
                </a:solidFill>
                <a:latin typeface="Manrope" pitchFamily="2" charset="0"/>
                <a:ea typeface="Manrope" pitchFamily="2" charset="0"/>
                <a:cs typeface="Arial"/>
                <a:sym typeface="Arial"/>
              </a:defRPr>
            </a:lvl1pPr>
            <a:lvl2pPr marL="0" lvl="1" indent="0" algn="r">
              <a:buClr>
                <a:schemeClr val="dk2"/>
              </a:buClr>
              <a:buSzPts val="1333"/>
              <a:buFont typeface="Arial"/>
              <a:buNone/>
              <a:defRPr sz="1333">
                <a:solidFill>
                  <a:schemeClr val="dk2"/>
                </a:solidFill>
                <a:latin typeface="Arial"/>
                <a:ea typeface="Arial"/>
                <a:cs typeface="Arial"/>
                <a:sym typeface="Arial"/>
              </a:defRPr>
            </a:lvl2pPr>
            <a:lvl3pPr marL="0" lvl="2" indent="0" algn="r">
              <a:buClr>
                <a:schemeClr val="dk2"/>
              </a:buClr>
              <a:buSzPts val="1333"/>
              <a:buFont typeface="Arial"/>
              <a:buNone/>
              <a:defRPr sz="1333">
                <a:solidFill>
                  <a:schemeClr val="dk2"/>
                </a:solidFill>
                <a:latin typeface="Arial"/>
                <a:ea typeface="Arial"/>
                <a:cs typeface="Arial"/>
                <a:sym typeface="Arial"/>
              </a:defRPr>
            </a:lvl3pPr>
            <a:lvl4pPr marL="0" lvl="3" indent="0" algn="r">
              <a:buClr>
                <a:schemeClr val="dk2"/>
              </a:buClr>
              <a:buSzPts val="1333"/>
              <a:buFont typeface="Arial"/>
              <a:buNone/>
              <a:defRPr sz="1333">
                <a:solidFill>
                  <a:schemeClr val="dk2"/>
                </a:solidFill>
                <a:latin typeface="Arial"/>
                <a:ea typeface="Arial"/>
                <a:cs typeface="Arial"/>
                <a:sym typeface="Arial"/>
              </a:defRPr>
            </a:lvl4pPr>
            <a:lvl5pPr marL="0" lvl="4" indent="0" algn="r">
              <a:buClr>
                <a:schemeClr val="dk2"/>
              </a:buClr>
              <a:buSzPts val="1333"/>
              <a:buFont typeface="Arial"/>
              <a:buNone/>
              <a:defRPr sz="1333">
                <a:solidFill>
                  <a:schemeClr val="dk2"/>
                </a:solidFill>
                <a:latin typeface="Arial"/>
                <a:ea typeface="Arial"/>
                <a:cs typeface="Arial"/>
                <a:sym typeface="Arial"/>
              </a:defRPr>
            </a:lvl5pPr>
            <a:lvl6pPr marL="0" lvl="5" indent="0" algn="r">
              <a:buClr>
                <a:schemeClr val="dk2"/>
              </a:buClr>
              <a:buSzPts val="1333"/>
              <a:buFont typeface="Arial"/>
              <a:buNone/>
              <a:defRPr sz="1333">
                <a:solidFill>
                  <a:schemeClr val="dk2"/>
                </a:solidFill>
                <a:latin typeface="Arial"/>
                <a:ea typeface="Arial"/>
                <a:cs typeface="Arial"/>
                <a:sym typeface="Arial"/>
              </a:defRPr>
            </a:lvl6pPr>
            <a:lvl7pPr marL="0" lvl="6" indent="0" algn="r">
              <a:buClr>
                <a:schemeClr val="dk2"/>
              </a:buClr>
              <a:buSzPts val="1333"/>
              <a:buFont typeface="Arial"/>
              <a:buNone/>
              <a:defRPr sz="1333">
                <a:solidFill>
                  <a:schemeClr val="dk2"/>
                </a:solidFill>
                <a:latin typeface="Arial"/>
                <a:ea typeface="Arial"/>
                <a:cs typeface="Arial"/>
                <a:sym typeface="Arial"/>
              </a:defRPr>
            </a:lvl7pPr>
            <a:lvl8pPr marL="0" lvl="7" indent="0" algn="r">
              <a:buClr>
                <a:schemeClr val="dk2"/>
              </a:buClr>
              <a:buSzPts val="1333"/>
              <a:buFont typeface="Arial"/>
              <a:buNone/>
              <a:defRPr sz="1333">
                <a:solidFill>
                  <a:schemeClr val="dk2"/>
                </a:solidFill>
                <a:latin typeface="Arial"/>
                <a:ea typeface="Arial"/>
                <a:cs typeface="Arial"/>
                <a:sym typeface="Arial"/>
              </a:defRPr>
            </a:lvl8pPr>
            <a:lvl9pPr marL="0" lvl="8" indent="0" algn="r">
              <a:buClr>
                <a:schemeClr val="dk2"/>
              </a:buClr>
              <a:buSzPts val="1333"/>
              <a:buFont typeface="Arial"/>
              <a:buNone/>
              <a:defRPr sz="1333">
                <a:solidFill>
                  <a:schemeClr val="dk2"/>
                </a:solidFill>
                <a:latin typeface="Arial"/>
                <a:ea typeface="Arial"/>
                <a:cs typeface="Arial"/>
                <a:sym typeface="Arial"/>
              </a:defRPr>
            </a:lvl9pPr>
          </a:lstStyle>
          <a:p>
            <a:r>
              <a:rPr lang="en-US"/>
              <a:t>&lt;#&gt;</a:t>
            </a:r>
          </a:p>
        </p:txBody>
      </p:sp>
      <p:pic>
        <p:nvPicPr>
          <p:cNvPr id="10" name="Picture 9">
            <a:extLst>
              <a:ext uri="{FF2B5EF4-FFF2-40B4-BE49-F238E27FC236}">
                <a16:creationId xmlns:a16="http://schemas.microsoft.com/office/drawing/2014/main" id="{E82DF1B2-F4B9-1DCA-FF2D-E1452B07350A}"/>
              </a:ext>
            </a:extLst>
          </p:cNvPr>
          <p:cNvPicPr>
            <a:picLocks noChangeAspect="1"/>
          </p:cNvPicPr>
          <p:nvPr userDrawn="1"/>
        </p:nvPicPr>
        <p:blipFill>
          <a:blip r:embed="rId2"/>
          <a:stretch>
            <a:fillRect/>
          </a:stretch>
        </p:blipFill>
        <p:spPr>
          <a:xfrm>
            <a:off x="10311356" y="6370699"/>
            <a:ext cx="1399720" cy="419807"/>
          </a:xfrm>
          <a:prstGeom prst="rect">
            <a:avLst/>
          </a:prstGeom>
        </p:spPr>
      </p:pic>
    </p:spTree>
    <p:extLst>
      <p:ext uri="{BB962C8B-B14F-4D97-AF65-F5344CB8AC3E}">
        <p14:creationId xmlns:p14="http://schemas.microsoft.com/office/powerpoint/2010/main" val="209504039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nd Double Column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60D8D63-66CA-B658-1CAC-BCB6C6F6109D}"/>
              </a:ext>
            </a:extLst>
          </p:cNvPr>
          <p:cNvSpPr/>
          <p:nvPr userDrawn="1"/>
        </p:nvSpPr>
        <p:spPr>
          <a:xfrm>
            <a:off x="6096000" y="0"/>
            <a:ext cx="6096001" cy="6858000"/>
          </a:xfrm>
          <a:prstGeom prst="rect">
            <a:avLst/>
          </a:prstGeom>
          <a:solidFill>
            <a:schemeClr val="bg2">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1799"/>
          </a:p>
        </p:txBody>
      </p:sp>
      <p:sp>
        <p:nvSpPr>
          <p:cNvPr id="2" name="Title 1">
            <a:extLst>
              <a:ext uri="{FF2B5EF4-FFF2-40B4-BE49-F238E27FC236}">
                <a16:creationId xmlns:a16="http://schemas.microsoft.com/office/drawing/2014/main" id="{F9F59CCB-83B9-17E8-586E-8607306DE61D}"/>
              </a:ext>
            </a:extLst>
          </p:cNvPr>
          <p:cNvSpPr>
            <a:spLocks noGrp="1"/>
          </p:cNvSpPr>
          <p:nvPr>
            <p:ph type="title"/>
          </p:nvPr>
        </p:nvSpPr>
        <p:spPr>
          <a:xfrm>
            <a:off x="599210" y="597877"/>
            <a:ext cx="2968450" cy="736844"/>
          </a:xfrm>
        </p:spPr>
        <p:txBody>
          <a:bodyPr>
            <a:noAutofit/>
          </a:bodyPr>
          <a:lstStyle>
            <a:lvl1pPr algn="l" defTabSz="914126" rtl="0" eaLnBrk="1" latinLnBrk="0" hangingPunct="1">
              <a:lnSpc>
                <a:spcPct val="100000"/>
              </a:lnSpc>
              <a:spcBef>
                <a:spcPct val="0"/>
              </a:spcBef>
              <a:buNone/>
              <a:defRPr lang="en-US" sz="2799"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599210" y="1944413"/>
            <a:ext cx="4897582"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ext Placeholder 2">
            <a:extLst>
              <a:ext uri="{FF2B5EF4-FFF2-40B4-BE49-F238E27FC236}">
                <a16:creationId xmlns:a16="http://schemas.microsoft.com/office/drawing/2014/main" id="{64EE41DA-3F66-59FB-36AC-82C7B6C31B9F}"/>
              </a:ext>
            </a:extLst>
          </p:cNvPr>
          <p:cNvSpPr>
            <a:spLocks noGrp="1"/>
          </p:cNvSpPr>
          <p:nvPr>
            <p:ph idx="10"/>
          </p:nvPr>
        </p:nvSpPr>
        <p:spPr>
          <a:xfrm>
            <a:off x="6456218" y="1034321"/>
            <a:ext cx="4897582" cy="526143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ext Placeholder 11">
            <a:extLst>
              <a:ext uri="{FF2B5EF4-FFF2-40B4-BE49-F238E27FC236}">
                <a16:creationId xmlns:a16="http://schemas.microsoft.com/office/drawing/2014/main" id="{B23C572F-1114-F1E0-6E9B-370792CF9D4C}"/>
              </a:ext>
            </a:extLst>
          </p:cNvPr>
          <p:cNvSpPr>
            <a:spLocks noGrp="1"/>
          </p:cNvSpPr>
          <p:nvPr>
            <p:ph type="body" sz="quarter" idx="12" hasCustomPrompt="1"/>
          </p:nvPr>
        </p:nvSpPr>
        <p:spPr>
          <a:xfrm>
            <a:off x="6456219" y="504029"/>
            <a:ext cx="1324402" cy="286232"/>
          </a:xfrm>
          <a:solidFill>
            <a:schemeClr val="accent1"/>
          </a:solidFill>
        </p:spPr>
        <p:txBody>
          <a:bodyPr wrap="none" rtlCol="0">
            <a:spAutoFit/>
          </a:bodyPr>
          <a:lstStyle>
            <a:lvl1pPr marL="0" indent="0">
              <a:buNone/>
              <a:defRPr lang="en-GB" sz="1400" b="1" spc="300" dirty="0" smtClean="0">
                <a:solidFill>
                  <a:schemeClr val="bg1"/>
                </a:solidFill>
              </a:defRPr>
            </a:lvl1pPr>
          </a:lstStyle>
          <a:p>
            <a:pPr marL="0" lvl="0"/>
            <a:r>
              <a:rPr lang="en-GB"/>
              <a:t>SUBTITLE</a:t>
            </a:r>
          </a:p>
        </p:txBody>
      </p:sp>
      <p:sp>
        <p:nvSpPr>
          <p:cNvPr id="8" name="Google Shape;21;p13">
            <a:extLst>
              <a:ext uri="{FF2B5EF4-FFF2-40B4-BE49-F238E27FC236}">
                <a16:creationId xmlns:a16="http://schemas.microsoft.com/office/drawing/2014/main" id="{4DEAD0B0-F82F-FE59-20CC-D08E0F1A3A09}"/>
              </a:ext>
            </a:extLst>
          </p:cNvPr>
          <p:cNvSpPr txBox="1">
            <a:spLocks noGrp="1"/>
          </p:cNvSpPr>
          <p:nvPr>
            <p:ph type="sldNum" idx="13"/>
          </p:nvPr>
        </p:nvSpPr>
        <p:spPr>
          <a:xfrm>
            <a:off x="11443176" y="6300542"/>
            <a:ext cx="731791" cy="524800"/>
          </a:xfrm>
          <a:prstGeom prst="rect">
            <a:avLst/>
          </a:prstGeom>
          <a:noFill/>
          <a:ln>
            <a:noFill/>
          </a:ln>
        </p:spPr>
        <p:txBody>
          <a:bodyPr spcFirstLastPara="1" wrap="square" lIns="91425" tIns="91425" rIns="91425" bIns="91425" anchor="ctr" anchorCtr="0">
            <a:noAutofit/>
          </a:bodyPr>
          <a:lstStyle>
            <a:lvl1pPr marL="0" lvl="0" indent="0" algn="r">
              <a:buClr>
                <a:schemeClr val="dk2"/>
              </a:buClr>
              <a:buSzPts val="1333"/>
              <a:buFont typeface="Arial"/>
              <a:buNone/>
              <a:defRPr sz="1333">
                <a:solidFill>
                  <a:schemeClr val="tx1"/>
                </a:solidFill>
                <a:latin typeface="Manrope" pitchFamily="2" charset="0"/>
                <a:ea typeface="Manrope" pitchFamily="2" charset="0"/>
                <a:cs typeface="Arial"/>
                <a:sym typeface="Arial"/>
              </a:defRPr>
            </a:lvl1pPr>
            <a:lvl2pPr marL="0" lvl="1" indent="0" algn="r">
              <a:buClr>
                <a:schemeClr val="dk2"/>
              </a:buClr>
              <a:buSzPts val="1333"/>
              <a:buFont typeface="Arial"/>
              <a:buNone/>
              <a:defRPr sz="1333">
                <a:solidFill>
                  <a:schemeClr val="dk2"/>
                </a:solidFill>
                <a:latin typeface="Arial"/>
                <a:ea typeface="Arial"/>
                <a:cs typeface="Arial"/>
                <a:sym typeface="Arial"/>
              </a:defRPr>
            </a:lvl2pPr>
            <a:lvl3pPr marL="0" lvl="2" indent="0" algn="r">
              <a:buClr>
                <a:schemeClr val="dk2"/>
              </a:buClr>
              <a:buSzPts val="1333"/>
              <a:buFont typeface="Arial"/>
              <a:buNone/>
              <a:defRPr sz="1333">
                <a:solidFill>
                  <a:schemeClr val="dk2"/>
                </a:solidFill>
                <a:latin typeface="Arial"/>
                <a:ea typeface="Arial"/>
                <a:cs typeface="Arial"/>
                <a:sym typeface="Arial"/>
              </a:defRPr>
            </a:lvl3pPr>
            <a:lvl4pPr marL="0" lvl="3" indent="0" algn="r">
              <a:buClr>
                <a:schemeClr val="dk2"/>
              </a:buClr>
              <a:buSzPts val="1333"/>
              <a:buFont typeface="Arial"/>
              <a:buNone/>
              <a:defRPr sz="1333">
                <a:solidFill>
                  <a:schemeClr val="dk2"/>
                </a:solidFill>
                <a:latin typeface="Arial"/>
                <a:ea typeface="Arial"/>
                <a:cs typeface="Arial"/>
                <a:sym typeface="Arial"/>
              </a:defRPr>
            </a:lvl4pPr>
            <a:lvl5pPr marL="0" lvl="4" indent="0" algn="r">
              <a:buClr>
                <a:schemeClr val="dk2"/>
              </a:buClr>
              <a:buSzPts val="1333"/>
              <a:buFont typeface="Arial"/>
              <a:buNone/>
              <a:defRPr sz="1333">
                <a:solidFill>
                  <a:schemeClr val="dk2"/>
                </a:solidFill>
                <a:latin typeface="Arial"/>
                <a:ea typeface="Arial"/>
                <a:cs typeface="Arial"/>
                <a:sym typeface="Arial"/>
              </a:defRPr>
            </a:lvl5pPr>
            <a:lvl6pPr marL="0" lvl="5" indent="0" algn="r">
              <a:buClr>
                <a:schemeClr val="dk2"/>
              </a:buClr>
              <a:buSzPts val="1333"/>
              <a:buFont typeface="Arial"/>
              <a:buNone/>
              <a:defRPr sz="1333">
                <a:solidFill>
                  <a:schemeClr val="dk2"/>
                </a:solidFill>
                <a:latin typeface="Arial"/>
                <a:ea typeface="Arial"/>
                <a:cs typeface="Arial"/>
                <a:sym typeface="Arial"/>
              </a:defRPr>
            </a:lvl6pPr>
            <a:lvl7pPr marL="0" lvl="6" indent="0" algn="r">
              <a:buClr>
                <a:schemeClr val="dk2"/>
              </a:buClr>
              <a:buSzPts val="1333"/>
              <a:buFont typeface="Arial"/>
              <a:buNone/>
              <a:defRPr sz="1333">
                <a:solidFill>
                  <a:schemeClr val="dk2"/>
                </a:solidFill>
                <a:latin typeface="Arial"/>
                <a:ea typeface="Arial"/>
                <a:cs typeface="Arial"/>
                <a:sym typeface="Arial"/>
              </a:defRPr>
            </a:lvl7pPr>
            <a:lvl8pPr marL="0" lvl="7" indent="0" algn="r">
              <a:buClr>
                <a:schemeClr val="dk2"/>
              </a:buClr>
              <a:buSzPts val="1333"/>
              <a:buFont typeface="Arial"/>
              <a:buNone/>
              <a:defRPr sz="1333">
                <a:solidFill>
                  <a:schemeClr val="dk2"/>
                </a:solidFill>
                <a:latin typeface="Arial"/>
                <a:ea typeface="Arial"/>
                <a:cs typeface="Arial"/>
                <a:sym typeface="Arial"/>
              </a:defRPr>
            </a:lvl8pPr>
            <a:lvl9pPr marL="0" lvl="8" indent="0" algn="r">
              <a:buClr>
                <a:schemeClr val="dk2"/>
              </a:buClr>
              <a:buSzPts val="1333"/>
              <a:buFont typeface="Arial"/>
              <a:buNone/>
              <a:defRPr sz="1333">
                <a:solidFill>
                  <a:schemeClr val="dk2"/>
                </a:solidFill>
                <a:latin typeface="Arial"/>
                <a:ea typeface="Arial"/>
                <a:cs typeface="Arial"/>
                <a:sym typeface="Arial"/>
              </a:defRPr>
            </a:lvl9pPr>
          </a:lstStyle>
          <a:p>
            <a:r>
              <a:rPr lang="en-US"/>
              <a:t>&lt;#&gt;</a:t>
            </a:r>
          </a:p>
        </p:txBody>
      </p:sp>
      <p:pic>
        <p:nvPicPr>
          <p:cNvPr id="9" name="Picture 8">
            <a:extLst>
              <a:ext uri="{FF2B5EF4-FFF2-40B4-BE49-F238E27FC236}">
                <a16:creationId xmlns:a16="http://schemas.microsoft.com/office/drawing/2014/main" id="{37B7321C-5376-B1CB-D6EE-8964AC2568CC}"/>
              </a:ext>
            </a:extLst>
          </p:cNvPr>
          <p:cNvPicPr>
            <a:picLocks noChangeAspect="1"/>
          </p:cNvPicPr>
          <p:nvPr userDrawn="1"/>
        </p:nvPicPr>
        <p:blipFill>
          <a:blip r:embed="rId2"/>
          <a:stretch>
            <a:fillRect/>
          </a:stretch>
        </p:blipFill>
        <p:spPr>
          <a:xfrm>
            <a:off x="10311356" y="6370699"/>
            <a:ext cx="1399720" cy="419807"/>
          </a:xfrm>
          <a:prstGeom prst="rect">
            <a:avLst/>
          </a:prstGeom>
        </p:spPr>
      </p:pic>
    </p:spTree>
    <p:extLst>
      <p:ext uri="{BB962C8B-B14F-4D97-AF65-F5344CB8AC3E}">
        <p14:creationId xmlns:p14="http://schemas.microsoft.com/office/powerpoint/2010/main" val="327961767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60D8D63-66CA-B658-1CAC-BCB6C6F6109D}"/>
              </a:ext>
            </a:extLst>
          </p:cNvPr>
          <p:cNvSpPr/>
          <p:nvPr userDrawn="1"/>
        </p:nvSpPr>
        <p:spPr>
          <a:xfrm>
            <a:off x="6096000" y="0"/>
            <a:ext cx="6096001" cy="6858000"/>
          </a:xfrm>
          <a:prstGeom prst="rect">
            <a:avLst/>
          </a:prstGeom>
          <a:solidFill>
            <a:schemeClr val="bg2">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 name="Title 1">
            <a:extLst>
              <a:ext uri="{FF2B5EF4-FFF2-40B4-BE49-F238E27FC236}">
                <a16:creationId xmlns:a16="http://schemas.microsoft.com/office/drawing/2014/main" id="{F9F59CCB-83B9-17E8-586E-8607306DE61D}"/>
              </a:ext>
            </a:extLst>
          </p:cNvPr>
          <p:cNvSpPr>
            <a:spLocks noGrp="1"/>
          </p:cNvSpPr>
          <p:nvPr>
            <p:ph type="title"/>
          </p:nvPr>
        </p:nvSpPr>
        <p:spPr>
          <a:xfrm>
            <a:off x="599210" y="597877"/>
            <a:ext cx="2968450" cy="736844"/>
          </a:xfrm>
        </p:spPr>
        <p:txBody>
          <a:bodyPr>
            <a:noAutofit/>
          </a:bodyPr>
          <a:lstStyle>
            <a:lvl1pPr algn="l" defTabSz="914126" rtl="0" eaLnBrk="1" latinLnBrk="0" hangingPunct="1">
              <a:lnSpc>
                <a:spcPct val="100000"/>
              </a:lnSpc>
              <a:spcBef>
                <a:spcPct val="0"/>
              </a:spcBef>
              <a:buNone/>
              <a:defRPr lang="en-US" sz="2799"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599210" y="1944413"/>
            <a:ext cx="4897582"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ext Placeholder 2">
            <a:extLst>
              <a:ext uri="{FF2B5EF4-FFF2-40B4-BE49-F238E27FC236}">
                <a16:creationId xmlns:a16="http://schemas.microsoft.com/office/drawing/2014/main" id="{64EE41DA-3F66-59FB-36AC-82C7B6C31B9F}"/>
              </a:ext>
            </a:extLst>
          </p:cNvPr>
          <p:cNvSpPr>
            <a:spLocks noGrp="1"/>
          </p:cNvSpPr>
          <p:nvPr>
            <p:ph idx="10"/>
          </p:nvPr>
        </p:nvSpPr>
        <p:spPr>
          <a:xfrm>
            <a:off x="6456219" y="1791221"/>
            <a:ext cx="5318248" cy="4504529"/>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ext Placeholder 11">
            <a:extLst>
              <a:ext uri="{FF2B5EF4-FFF2-40B4-BE49-F238E27FC236}">
                <a16:creationId xmlns:a16="http://schemas.microsoft.com/office/drawing/2014/main" id="{B23C572F-1114-F1E0-6E9B-370792CF9D4C}"/>
              </a:ext>
            </a:extLst>
          </p:cNvPr>
          <p:cNvSpPr>
            <a:spLocks noGrp="1"/>
          </p:cNvSpPr>
          <p:nvPr>
            <p:ph type="body" sz="quarter" idx="12" hasCustomPrompt="1"/>
          </p:nvPr>
        </p:nvSpPr>
        <p:spPr>
          <a:xfrm>
            <a:off x="6456218" y="504029"/>
            <a:ext cx="1723549" cy="286232"/>
          </a:xfrm>
          <a:solidFill>
            <a:schemeClr val="accent1"/>
          </a:solidFill>
        </p:spPr>
        <p:txBody>
          <a:bodyPr wrap="none" rtlCol="0">
            <a:spAutoFit/>
          </a:bodyPr>
          <a:lstStyle>
            <a:lvl1pPr marL="0" indent="0">
              <a:buNone/>
              <a:defRPr lang="en-GB" sz="1400" b="1" spc="300" dirty="0" smtClean="0">
                <a:solidFill>
                  <a:schemeClr val="bg1"/>
                </a:solidFill>
              </a:defRPr>
            </a:lvl1pPr>
          </a:lstStyle>
          <a:p>
            <a:pPr marL="0" lvl="0"/>
            <a:r>
              <a:rPr lang="en-GB"/>
              <a:t>CHART TITLE</a:t>
            </a:r>
          </a:p>
        </p:txBody>
      </p:sp>
      <p:sp>
        <p:nvSpPr>
          <p:cNvPr id="7" name="Text Placeholder 6">
            <a:extLst>
              <a:ext uri="{FF2B5EF4-FFF2-40B4-BE49-F238E27FC236}">
                <a16:creationId xmlns:a16="http://schemas.microsoft.com/office/drawing/2014/main" id="{FB14B82B-F262-B42D-F5D3-9D8B4B104A65}"/>
              </a:ext>
            </a:extLst>
          </p:cNvPr>
          <p:cNvSpPr>
            <a:spLocks noGrp="1"/>
          </p:cNvSpPr>
          <p:nvPr>
            <p:ph type="body" sz="quarter" idx="13"/>
          </p:nvPr>
        </p:nvSpPr>
        <p:spPr>
          <a:xfrm>
            <a:off x="6456219" y="1001713"/>
            <a:ext cx="5318247" cy="514350"/>
          </a:xfrm>
        </p:spPr>
        <p:txBody>
          <a:bodyPr>
            <a:noAutofit/>
          </a:bodyPr>
          <a:lstStyle>
            <a:lvl1pPr marL="0" indent="0">
              <a:buNone/>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9" name="Google Shape;21;p13">
            <a:extLst>
              <a:ext uri="{FF2B5EF4-FFF2-40B4-BE49-F238E27FC236}">
                <a16:creationId xmlns:a16="http://schemas.microsoft.com/office/drawing/2014/main" id="{D6E0CD96-8467-DF3F-5DCC-E25516543E04}"/>
              </a:ext>
            </a:extLst>
          </p:cNvPr>
          <p:cNvSpPr txBox="1">
            <a:spLocks noGrp="1"/>
          </p:cNvSpPr>
          <p:nvPr>
            <p:ph type="sldNum" idx="14"/>
          </p:nvPr>
        </p:nvSpPr>
        <p:spPr>
          <a:xfrm>
            <a:off x="11443176" y="6300542"/>
            <a:ext cx="731791" cy="524800"/>
          </a:xfrm>
          <a:prstGeom prst="rect">
            <a:avLst/>
          </a:prstGeom>
          <a:noFill/>
          <a:ln>
            <a:noFill/>
          </a:ln>
        </p:spPr>
        <p:txBody>
          <a:bodyPr spcFirstLastPara="1" wrap="square" lIns="91425" tIns="91425" rIns="91425" bIns="91425" anchor="ctr" anchorCtr="0">
            <a:noAutofit/>
          </a:bodyPr>
          <a:lstStyle>
            <a:lvl1pPr marL="0" lvl="0" indent="0" algn="r">
              <a:buClr>
                <a:schemeClr val="dk2"/>
              </a:buClr>
              <a:buSzPts val="1333"/>
              <a:buFont typeface="Arial"/>
              <a:buNone/>
              <a:defRPr sz="1333">
                <a:solidFill>
                  <a:schemeClr val="tx1"/>
                </a:solidFill>
                <a:latin typeface="Manrope" pitchFamily="2" charset="0"/>
                <a:ea typeface="Manrope" pitchFamily="2" charset="0"/>
                <a:cs typeface="Arial"/>
                <a:sym typeface="Arial"/>
              </a:defRPr>
            </a:lvl1pPr>
            <a:lvl2pPr marL="0" lvl="1" indent="0" algn="r">
              <a:buClr>
                <a:schemeClr val="dk2"/>
              </a:buClr>
              <a:buSzPts val="1333"/>
              <a:buFont typeface="Arial"/>
              <a:buNone/>
              <a:defRPr sz="1333">
                <a:solidFill>
                  <a:schemeClr val="dk2"/>
                </a:solidFill>
                <a:latin typeface="Arial"/>
                <a:ea typeface="Arial"/>
                <a:cs typeface="Arial"/>
                <a:sym typeface="Arial"/>
              </a:defRPr>
            </a:lvl2pPr>
            <a:lvl3pPr marL="0" lvl="2" indent="0" algn="r">
              <a:buClr>
                <a:schemeClr val="dk2"/>
              </a:buClr>
              <a:buSzPts val="1333"/>
              <a:buFont typeface="Arial"/>
              <a:buNone/>
              <a:defRPr sz="1333">
                <a:solidFill>
                  <a:schemeClr val="dk2"/>
                </a:solidFill>
                <a:latin typeface="Arial"/>
                <a:ea typeface="Arial"/>
                <a:cs typeface="Arial"/>
                <a:sym typeface="Arial"/>
              </a:defRPr>
            </a:lvl3pPr>
            <a:lvl4pPr marL="0" lvl="3" indent="0" algn="r">
              <a:buClr>
                <a:schemeClr val="dk2"/>
              </a:buClr>
              <a:buSzPts val="1333"/>
              <a:buFont typeface="Arial"/>
              <a:buNone/>
              <a:defRPr sz="1333">
                <a:solidFill>
                  <a:schemeClr val="dk2"/>
                </a:solidFill>
                <a:latin typeface="Arial"/>
                <a:ea typeface="Arial"/>
                <a:cs typeface="Arial"/>
                <a:sym typeface="Arial"/>
              </a:defRPr>
            </a:lvl4pPr>
            <a:lvl5pPr marL="0" lvl="4" indent="0" algn="r">
              <a:buClr>
                <a:schemeClr val="dk2"/>
              </a:buClr>
              <a:buSzPts val="1333"/>
              <a:buFont typeface="Arial"/>
              <a:buNone/>
              <a:defRPr sz="1333">
                <a:solidFill>
                  <a:schemeClr val="dk2"/>
                </a:solidFill>
                <a:latin typeface="Arial"/>
                <a:ea typeface="Arial"/>
                <a:cs typeface="Arial"/>
                <a:sym typeface="Arial"/>
              </a:defRPr>
            </a:lvl5pPr>
            <a:lvl6pPr marL="0" lvl="5" indent="0" algn="r">
              <a:buClr>
                <a:schemeClr val="dk2"/>
              </a:buClr>
              <a:buSzPts val="1333"/>
              <a:buFont typeface="Arial"/>
              <a:buNone/>
              <a:defRPr sz="1333">
                <a:solidFill>
                  <a:schemeClr val="dk2"/>
                </a:solidFill>
                <a:latin typeface="Arial"/>
                <a:ea typeface="Arial"/>
                <a:cs typeface="Arial"/>
                <a:sym typeface="Arial"/>
              </a:defRPr>
            </a:lvl6pPr>
            <a:lvl7pPr marL="0" lvl="6" indent="0" algn="r">
              <a:buClr>
                <a:schemeClr val="dk2"/>
              </a:buClr>
              <a:buSzPts val="1333"/>
              <a:buFont typeface="Arial"/>
              <a:buNone/>
              <a:defRPr sz="1333">
                <a:solidFill>
                  <a:schemeClr val="dk2"/>
                </a:solidFill>
                <a:latin typeface="Arial"/>
                <a:ea typeface="Arial"/>
                <a:cs typeface="Arial"/>
                <a:sym typeface="Arial"/>
              </a:defRPr>
            </a:lvl7pPr>
            <a:lvl8pPr marL="0" lvl="7" indent="0" algn="r">
              <a:buClr>
                <a:schemeClr val="dk2"/>
              </a:buClr>
              <a:buSzPts val="1333"/>
              <a:buFont typeface="Arial"/>
              <a:buNone/>
              <a:defRPr sz="1333">
                <a:solidFill>
                  <a:schemeClr val="dk2"/>
                </a:solidFill>
                <a:latin typeface="Arial"/>
                <a:ea typeface="Arial"/>
                <a:cs typeface="Arial"/>
                <a:sym typeface="Arial"/>
              </a:defRPr>
            </a:lvl8pPr>
            <a:lvl9pPr marL="0" lvl="8" indent="0" algn="r">
              <a:buClr>
                <a:schemeClr val="dk2"/>
              </a:buClr>
              <a:buSzPts val="1333"/>
              <a:buFont typeface="Arial"/>
              <a:buNone/>
              <a:defRPr sz="1333">
                <a:solidFill>
                  <a:schemeClr val="dk2"/>
                </a:solidFill>
                <a:latin typeface="Arial"/>
                <a:ea typeface="Arial"/>
                <a:cs typeface="Arial"/>
                <a:sym typeface="Arial"/>
              </a:defRPr>
            </a:lvl9pPr>
          </a:lstStyle>
          <a:p>
            <a:r>
              <a:rPr lang="en-US"/>
              <a:t>&lt;#&gt;</a:t>
            </a:r>
          </a:p>
        </p:txBody>
      </p:sp>
      <p:pic>
        <p:nvPicPr>
          <p:cNvPr id="11" name="Picture 10">
            <a:extLst>
              <a:ext uri="{FF2B5EF4-FFF2-40B4-BE49-F238E27FC236}">
                <a16:creationId xmlns:a16="http://schemas.microsoft.com/office/drawing/2014/main" id="{D621195D-250C-4CC7-E43F-D3864AF6694B}"/>
              </a:ext>
            </a:extLst>
          </p:cNvPr>
          <p:cNvPicPr>
            <a:picLocks noChangeAspect="1"/>
          </p:cNvPicPr>
          <p:nvPr userDrawn="1"/>
        </p:nvPicPr>
        <p:blipFill>
          <a:blip r:embed="rId2"/>
          <a:stretch>
            <a:fillRect/>
          </a:stretch>
        </p:blipFill>
        <p:spPr>
          <a:xfrm>
            <a:off x="10311356" y="6370699"/>
            <a:ext cx="1399720" cy="419807"/>
          </a:xfrm>
          <a:prstGeom prst="rect">
            <a:avLst/>
          </a:prstGeom>
        </p:spPr>
      </p:pic>
    </p:spTree>
    <p:extLst>
      <p:ext uri="{BB962C8B-B14F-4D97-AF65-F5344CB8AC3E}">
        <p14:creationId xmlns:p14="http://schemas.microsoft.com/office/powerpoint/2010/main" val="75195461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ard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6EAAFE-2967-40ED-7591-5AB167BAA909}"/>
              </a:ext>
            </a:extLst>
          </p:cNvPr>
          <p:cNvSpPr/>
          <p:nvPr userDrawn="1"/>
        </p:nvSpPr>
        <p:spPr>
          <a:xfrm>
            <a:off x="1" y="0"/>
            <a:ext cx="12192000" cy="1195754"/>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 name="Title 1">
            <a:extLst>
              <a:ext uri="{FF2B5EF4-FFF2-40B4-BE49-F238E27FC236}">
                <a16:creationId xmlns:a16="http://schemas.microsoft.com/office/drawing/2014/main" id="{A2D3EAB4-8F43-93F5-D469-DDA52A6C5281}"/>
              </a:ext>
            </a:extLst>
          </p:cNvPr>
          <p:cNvSpPr>
            <a:spLocks noGrp="1"/>
          </p:cNvSpPr>
          <p:nvPr>
            <p:ph type="title"/>
          </p:nvPr>
        </p:nvSpPr>
        <p:spPr/>
        <p:txBody>
          <a:bodyPr>
            <a:normAutofit/>
          </a:bodyPr>
          <a:lstStyle>
            <a:lvl1pPr algn="ctr" defTabSz="914126" rtl="0" eaLnBrk="1" latinLnBrk="0" hangingPunct="1">
              <a:lnSpc>
                <a:spcPct val="100000"/>
              </a:lnSpc>
              <a:spcBef>
                <a:spcPct val="0"/>
              </a:spcBef>
              <a:buNone/>
              <a:defRPr lang="en-US" sz="2799"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Content Placeholder 5">
            <a:extLst>
              <a:ext uri="{FF2B5EF4-FFF2-40B4-BE49-F238E27FC236}">
                <a16:creationId xmlns:a16="http://schemas.microsoft.com/office/drawing/2014/main" id="{5D153EE1-8D13-4C4C-C95A-ED942D2CF8EE}"/>
              </a:ext>
            </a:extLst>
          </p:cNvPr>
          <p:cNvSpPr>
            <a:spLocks noGrp="1"/>
          </p:cNvSpPr>
          <p:nvPr>
            <p:ph sz="quarter" idx="10"/>
          </p:nvPr>
        </p:nvSpPr>
        <p:spPr>
          <a:xfrm>
            <a:off x="769469" y="2731723"/>
            <a:ext cx="1940169" cy="3294063"/>
          </a:xfrm>
          <a:ln>
            <a:solidFill>
              <a:schemeClr val="accent6">
                <a:lumMod val="60000"/>
                <a:lumOff val="40000"/>
              </a:schemeClr>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0" name="Content Placeholder 5">
            <a:extLst>
              <a:ext uri="{FF2B5EF4-FFF2-40B4-BE49-F238E27FC236}">
                <a16:creationId xmlns:a16="http://schemas.microsoft.com/office/drawing/2014/main" id="{148ECB8C-374E-AA81-A937-E360703F5A19}"/>
              </a:ext>
            </a:extLst>
          </p:cNvPr>
          <p:cNvSpPr>
            <a:spLocks noGrp="1"/>
          </p:cNvSpPr>
          <p:nvPr>
            <p:ph sz="quarter" idx="11"/>
          </p:nvPr>
        </p:nvSpPr>
        <p:spPr>
          <a:xfrm>
            <a:off x="2938237" y="2731723"/>
            <a:ext cx="1940169" cy="3294063"/>
          </a:xfrm>
          <a:ln>
            <a:solidFill>
              <a:schemeClr val="accent6">
                <a:lumMod val="60000"/>
                <a:lumOff val="40000"/>
              </a:schemeClr>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1" name="Content Placeholder 5">
            <a:extLst>
              <a:ext uri="{FF2B5EF4-FFF2-40B4-BE49-F238E27FC236}">
                <a16:creationId xmlns:a16="http://schemas.microsoft.com/office/drawing/2014/main" id="{505B1693-20A9-0E47-F38E-BB8AC825C1A6}"/>
              </a:ext>
            </a:extLst>
          </p:cNvPr>
          <p:cNvSpPr>
            <a:spLocks noGrp="1"/>
          </p:cNvSpPr>
          <p:nvPr>
            <p:ph sz="quarter" idx="12"/>
          </p:nvPr>
        </p:nvSpPr>
        <p:spPr>
          <a:xfrm>
            <a:off x="5107006" y="2731723"/>
            <a:ext cx="1940169" cy="3294063"/>
          </a:xfrm>
          <a:ln>
            <a:solidFill>
              <a:schemeClr val="accent6">
                <a:lumMod val="60000"/>
                <a:lumOff val="40000"/>
              </a:schemeClr>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2" name="Content Placeholder 5">
            <a:extLst>
              <a:ext uri="{FF2B5EF4-FFF2-40B4-BE49-F238E27FC236}">
                <a16:creationId xmlns:a16="http://schemas.microsoft.com/office/drawing/2014/main" id="{E7219F50-43CF-2222-81E5-6D90295DD88D}"/>
              </a:ext>
            </a:extLst>
          </p:cNvPr>
          <p:cNvSpPr>
            <a:spLocks noGrp="1"/>
          </p:cNvSpPr>
          <p:nvPr>
            <p:ph sz="quarter" idx="13"/>
          </p:nvPr>
        </p:nvSpPr>
        <p:spPr>
          <a:xfrm>
            <a:off x="7275776" y="2731723"/>
            <a:ext cx="1940169" cy="3294063"/>
          </a:xfrm>
          <a:ln>
            <a:solidFill>
              <a:schemeClr val="accent6">
                <a:lumMod val="60000"/>
                <a:lumOff val="40000"/>
              </a:schemeClr>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3" name="Content Placeholder 5">
            <a:extLst>
              <a:ext uri="{FF2B5EF4-FFF2-40B4-BE49-F238E27FC236}">
                <a16:creationId xmlns:a16="http://schemas.microsoft.com/office/drawing/2014/main" id="{BDC33F88-CCFB-40BC-129B-6D9B539904DD}"/>
              </a:ext>
            </a:extLst>
          </p:cNvPr>
          <p:cNvSpPr>
            <a:spLocks noGrp="1"/>
          </p:cNvSpPr>
          <p:nvPr>
            <p:ph sz="quarter" idx="14"/>
          </p:nvPr>
        </p:nvSpPr>
        <p:spPr>
          <a:xfrm>
            <a:off x="9444545" y="2731722"/>
            <a:ext cx="1940169" cy="3294063"/>
          </a:xfrm>
          <a:ln>
            <a:solidFill>
              <a:schemeClr val="accent6">
                <a:lumMod val="60000"/>
                <a:lumOff val="40000"/>
              </a:schemeClr>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4" name="Content Placeholder 5">
            <a:extLst>
              <a:ext uri="{FF2B5EF4-FFF2-40B4-BE49-F238E27FC236}">
                <a16:creationId xmlns:a16="http://schemas.microsoft.com/office/drawing/2014/main" id="{82C2B56F-0264-F189-61E9-1839A46AACA0}"/>
              </a:ext>
            </a:extLst>
          </p:cNvPr>
          <p:cNvSpPr>
            <a:spLocks noGrp="1"/>
          </p:cNvSpPr>
          <p:nvPr>
            <p:ph sz="quarter" idx="15"/>
          </p:nvPr>
        </p:nvSpPr>
        <p:spPr>
          <a:xfrm>
            <a:off x="832339" y="1313230"/>
            <a:ext cx="10515600" cy="736844"/>
          </a:xfrm>
        </p:spPr>
        <p:txBody>
          <a:bodyPr>
            <a:noAutofit/>
          </a:bodyPr>
          <a:lstStyle>
            <a:lvl1pPr marL="0" indent="0" algn="ctr">
              <a:buNone/>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3" name="Google Shape;21;p13">
            <a:extLst>
              <a:ext uri="{FF2B5EF4-FFF2-40B4-BE49-F238E27FC236}">
                <a16:creationId xmlns:a16="http://schemas.microsoft.com/office/drawing/2014/main" id="{74D5A1AF-E41D-B9C5-4895-F5C2FAB583BD}"/>
              </a:ext>
            </a:extLst>
          </p:cNvPr>
          <p:cNvSpPr txBox="1">
            <a:spLocks noGrp="1"/>
          </p:cNvSpPr>
          <p:nvPr>
            <p:ph type="sldNum" idx="16"/>
          </p:nvPr>
        </p:nvSpPr>
        <p:spPr>
          <a:xfrm>
            <a:off x="11443176" y="6300542"/>
            <a:ext cx="731791" cy="524800"/>
          </a:xfrm>
          <a:prstGeom prst="rect">
            <a:avLst/>
          </a:prstGeom>
          <a:noFill/>
          <a:ln>
            <a:noFill/>
          </a:ln>
        </p:spPr>
        <p:txBody>
          <a:bodyPr spcFirstLastPara="1" wrap="square" lIns="91425" tIns="91425" rIns="91425" bIns="91425" anchor="ctr" anchorCtr="0">
            <a:noAutofit/>
          </a:bodyPr>
          <a:lstStyle>
            <a:lvl1pPr marL="0" lvl="0" indent="0" algn="r">
              <a:buClr>
                <a:schemeClr val="dk2"/>
              </a:buClr>
              <a:buSzPts val="1333"/>
              <a:buFont typeface="Arial"/>
              <a:buNone/>
              <a:defRPr sz="1333">
                <a:solidFill>
                  <a:schemeClr val="dk2"/>
                </a:solidFill>
                <a:latin typeface="Arial"/>
                <a:ea typeface="Arial"/>
                <a:cs typeface="Arial"/>
                <a:sym typeface="Arial"/>
              </a:defRPr>
            </a:lvl1pPr>
            <a:lvl2pPr marL="0" lvl="1" indent="0" algn="r">
              <a:buClr>
                <a:schemeClr val="dk2"/>
              </a:buClr>
              <a:buSzPts val="1333"/>
              <a:buFont typeface="Arial"/>
              <a:buNone/>
              <a:defRPr sz="1333">
                <a:solidFill>
                  <a:schemeClr val="dk2"/>
                </a:solidFill>
                <a:latin typeface="Arial"/>
                <a:ea typeface="Arial"/>
                <a:cs typeface="Arial"/>
                <a:sym typeface="Arial"/>
              </a:defRPr>
            </a:lvl2pPr>
            <a:lvl3pPr marL="0" lvl="2" indent="0" algn="r">
              <a:buClr>
                <a:schemeClr val="dk2"/>
              </a:buClr>
              <a:buSzPts val="1333"/>
              <a:buFont typeface="Arial"/>
              <a:buNone/>
              <a:defRPr sz="1333">
                <a:solidFill>
                  <a:schemeClr val="dk2"/>
                </a:solidFill>
                <a:latin typeface="Arial"/>
                <a:ea typeface="Arial"/>
                <a:cs typeface="Arial"/>
                <a:sym typeface="Arial"/>
              </a:defRPr>
            </a:lvl3pPr>
            <a:lvl4pPr marL="0" lvl="3" indent="0" algn="r">
              <a:buClr>
                <a:schemeClr val="dk2"/>
              </a:buClr>
              <a:buSzPts val="1333"/>
              <a:buFont typeface="Arial"/>
              <a:buNone/>
              <a:defRPr sz="1333">
                <a:solidFill>
                  <a:schemeClr val="dk2"/>
                </a:solidFill>
                <a:latin typeface="Arial"/>
                <a:ea typeface="Arial"/>
                <a:cs typeface="Arial"/>
                <a:sym typeface="Arial"/>
              </a:defRPr>
            </a:lvl4pPr>
            <a:lvl5pPr marL="0" lvl="4" indent="0" algn="r">
              <a:buClr>
                <a:schemeClr val="dk2"/>
              </a:buClr>
              <a:buSzPts val="1333"/>
              <a:buFont typeface="Arial"/>
              <a:buNone/>
              <a:defRPr sz="1333">
                <a:solidFill>
                  <a:schemeClr val="dk2"/>
                </a:solidFill>
                <a:latin typeface="Arial"/>
                <a:ea typeface="Arial"/>
                <a:cs typeface="Arial"/>
                <a:sym typeface="Arial"/>
              </a:defRPr>
            </a:lvl5pPr>
            <a:lvl6pPr marL="0" lvl="5" indent="0" algn="r">
              <a:buClr>
                <a:schemeClr val="dk2"/>
              </a:buClr>
              <a:buSzPts val="1333"/>
              <a:buFont typeface="Arial"/>
              <a:buNone/>
              <a:defRPr sz="1333">
                <a:solidFill>
                  <a:schemeClr val="dk2"/>
                </a:solidFill>
                <a:latin typeface="Arial"/>
                <a:ea typeface="Arial"/>
                <a:cs typeface="Arial"/>
                <a:sym typeface="Arial"/>
              </a:defRPr>
            </a:lvl6pPr>
            <a:lvl7pPr marL="0" lvl="6" indent="0" algn="r">
              <a:buClr>
                <a:schemeClr val="dk2"/>
              </a:buClr>
              <a:buSzPts val="1333"/>
              <a:buFont typeface="Arial"/>
              <a:buNone/>
              <a:defRPr sz="1333">
                <a:solidFill>
                  <a:schemeClr val="dk2"/>
                </a:solidFill>
                <a:latin typeface="Arial"/>
                <a:ea typeface="Arial"/>
                <a:cs typeface="Arial"/>
                <a:sym typeface="Arial"/>
              </a:defRPr>
            </a:lvl7pPr>
            <a:lvl8pPr marL="0" lvl="7" indent="0" algn="r">
              <a:buClr>
                <a:schemeClr val="dk2"/>
              </a:buClr>
              <a:buSzPts val="1333"/>
              <a:buFont typeface="Arial"/>
              <a:buNone/>
              <a:defRPr sz="1333">
                <a:solidFill>
                  <a:schemeClr val="dk2"/>
                </a:solidFill>
                <a:latin typeface="Arial"/>
                <a:ea typeface="Arial"/>
                <a:cs typeface="Arial"/>
                <a:sym typeface="Arial"/>
              </a:defRPr>
            </a:lvl8pPr>
            <a:lvl9pPr marL="0" lvl="8" indent="0" algn="r">
              <a:buClr>
                <a:schemeClr val="dk2"/>
              </a:buClr>
              <a:buSzPts val="1333"/>
              <a:buFont typeface="Arial"/>
              <a:buNone/>
              <a:defRPr sz="1333">
                <a:solidFill>
                  <a:schemeClr val="dk2"/>
                </a:solidFill>
                <a:latin typeface="Arial"/>
                <a:ea typeface="Arial"/>
                <a:cs typeface="Arial"/>
                <a:sym typeface="Arial"/>
              </a:defRPr>
            </a:lvl9pPr>
          </a:lstStyle>
          <a:p>
            <a:r>
              <a:rPr lang="en-US"/>
              <a:t>| </a:t>
            </a:r>
            <a:fld id="{00000000-1234-1234-1234-123412341234}" type="slidenum">
              <a:rPr lang="en-US" smtClean="0"/>
              <a:pPr/>
              <a:t>‹#›</a:t>
            </a:fld>
            <a:endParaRPr/>
          </a:p>
        </p:txBody>
      </p:sp>
      <p:pic>
        <p:nvPicPr>
          <p:cNvPr id="4" name="Picture 3">
            <a:extLst>
              <a:ext uri="{FF2B5EF4-FFF2-40B4-BE49-F238E27FC236}">
                <a16:creationId xmlns:a16="http://schemas.microsoft.com/office/drawing/2014/main" id="{AE624F75-7FEB-5FE4-2DB0-CCF17F9D21C1}"/>
              </a:ext>
            </a:extLst>
          </p:cNvPr>
          <p:cNvPicPr>
            <a:picLocks noChangeAspect="1"/>
          </p:cNvPicPr>
          <p:nvPr userDrawn="1"/>
        </p:nvPicPr>
        <p:blipFill>
          <a:blip r:embed="rId2"/>
          <a:stretch>
            <a:fillRect/>
          </a:stretch>
        </p:blipFill>
        <p:spPr>
          <a:xfrm>
            <a:off x="10311356" y="6387028"/>
            <a:ext cx="1399720" cy="419807"/>
          </a:xfrm>
          <a:prstGeom prst="rect">
            <a:avLst/>
          </a:prstGeom>
        </p:spPr>
      </p:pic>
    </p:spTree>
    <p:extLst>
      <p:ext uri="{BB962C8B-B14F-4D97-AF65-F5344CB8AC3E}">
        <p14:creationId xmlns:p14="http://schemas.microsoft.com/office/powerpoint/2010/main" val="395700088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ards with icons (1)">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6EAAFE-2967-40ED-7591-5AB167BAA909}"/>
              </a:ext>
            </a:extLst>
          </p:cNvPr>
          <p:cNvSpPr/>
          <p:nvPr userDrawn="1"/>
        </p:nvSpPr>
        <p:spPr>
          <a:xfrm>
            <a:off x="1" y="0"/>
            <a:ext cx="12192000" cy="1195754"/>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 name="Title 1">
            <a:extLst>
              <a:ext uri="{FF2B5EF4-FFF2-40B4-BE49-F238E27FC236}">
                <a16:creationId xmlns:a16="http://schemas.microsoft.com/office/drawing/2014/main" id="{A2D3EAB4-8F43-93F5-D469-DDA52A6C5281}"/>
              </a:ext>
            </a:extLst>
          </p:cNvPr>
          <p:cNvSpPr>
            <a:spLocks noGrp="1"/>
          </p:cNvSpPr>
          <p:nvPr>
            <p:ph type="title"/>
          </p:nvPr>
        </p:nvSpPr>
        <p:spPr/>
        <p:txBody>
          <a:bodyPr>
            <a:normAutofit/>
          </a:bodyPr>
          <a:lstStyle>
            <a:lvl1pPr algn="ctr" defTabSz="914126" rtl="0" eaLnBrk="1" latinLnBrk="0" hangingPunct="1">
              <a:lnSpc>
                <a:spcPct val="100000"/>
              </a:lnSpc>
              <a:spcBef>
                <a:spcPct val="0"/>
              </a:spcBef>
              <a:buNone/>
              <a:defRPr lang="en-US" sz="2799"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14" name="Content Placeholder 5">
            <a:extLst>
              <a:ext uri="{FF2B5EF4-FFF2-40B4-BE49-F238E27FC236}">
                <a16:creationId xmlns:a16="http://schemas.microsoft.com/office/drawing/2014/main" id="{82C2B56F-0264-F189-61E9-1839A46AACA0}"/>
              </a:ext>
            </a:extLst>
          </p:cNvPr>
          <p:cNvSpPr>
            <a:spLocks noGrp="1"/>
          </p:cNvSpPr>
          <p:nvPr>
            <p:ph sz="quarter" idx="15"/>
          </p:nvPr>
        </p:nvSpPr>
        <p:spPr>
          <a:xfrm>
            <a:off x="832339" y="1313232"/>
            <a:ext cx="10515600" cy="503847"/>
          </a:xfrm>
        </p:spPr>
        <p:txBody>
          <a:bodyPr>
            <a:noAutofit/>
          </a:bodyPr>
          <a:lstStyle>
            <a:lvl1pPr marL="0" indent="0" algn="ctr">
              <a:buNone/>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3" name="Oval 2">
            <a:extLst>
              <a:ext uri="{FF2B5EF4-FFF2-40B4-BE49-F238E27FC236}">
                <a16:creationId xmlns:a16="http://schemas.microsoft.com/office/drawing/2014/main" id="{EE227378-E5F7-F46C-5089-FAC5D8568E7C}"/>
              </a:ext>
            </a:extLst>
          </p:cNvPr>
          <p:cNvSpPr/>
          <p:nvPr userDrawn="1"/>
        </p:nvSpPr>
        <p:spPr>
          <a:xfrm>
            <a:off x="1212014" y="2368201"/>
            <a:ext cx="1055077" cy="1055077"/>
          </a:xfrm>
          <a:prstGeom prst="ellipse">
            <a:avLst/>
          </a:prstGeom>
          <a:solidFill>
            <a:schemeClr val="tx1"/>
          </a:solidFill>
          <a:ln>
            <a:solidFill>
              <a:schemeClr val="accent6">
                <a:lumMod val="60000"/>
                <a:lumOff val="40000"/>
              </a:schemeClr>
            </a:solidFill>
          </a:ln>
          <a:effectLst/>
        </p:spPr>
        <p:txBody>
          <a:bodyPr vert="horz" lIns="91416" tIns="45708" rIns="91416" bIns="45708" rtlCol="0" anchor="ctr">
            <a:noAutofit/>
          </a:bodyPr>
          <a:lstStyle/>
          <a:p>
            <a:pPr marL="228531" lvl="0" indent="-228531">
              <a:lnSpc>
                <a:spcPct val="90000"/>
              </a:lnSpc>
              <a:spcBef>
                <a:spcPts val="1000"/>
              </a:spcBef>
              <a:buFont typeface="Arial" panose="020B0604020202020204" pitchFamily="34" charset="0"/>
              <a:buChar char="•"/>
            </a:pPr>
            <a:endParaRPr lang="en-US" sz="1200" baseline="0">
              <a:solidFill>
                <a:schemeClr val="tx1"/>
              </a:solidFill>
              <a:latin typeface="Manrope" pitchFamily="2" charset="0"/>
            </a:endParaRPr>
          </a:p>
        </p:txBody>
      </p:sp>
      <p:sp>
        <p:nvSpPr>
          <p:cNvPr id="4" name="Oval 3">
            <a:extLst>
              <a:ext uri="{FF2B5EF4-FFF2-40B4-BE49-F238E27FC236}">
                <a16:creationId xmlns:a16="http://schemas.microsoft.com/office/drawing/2014/main" id="{A0FA4B6E-0038-28ED-8935-135AFA4CE8A9}"/>
              </a:ext>
            </a:extLst>
          </p:cNvPr>
          <p:cNvSpPr/>
          <p:nvPr userDrawn="1"/>
        </p:nvSpPr>
        <p:spPr>
          <a:xfrm>
            <a:off x="7718321" y="2368201"/>
            <a:ext cx="1055077" cy="1055077"/>
          </a:xfrm>
          <a:prstGeom prst="ellipse">
            <a:avLst/>
          </a:prstGeom>
          <a:solidFill>
            <a:schemeClr val="tx1"/>
          </a:solidFill>
          <a:ln>
            <a:solidFill>
              <a:schemeClr val="accent6">
                <a:lumMod val="60000"/>
                <a:lumOff val="40000"/>
              </a:schemeClr>
            </a:solidFill>
          </a:ln>
          <a:effectLst/>
        </p:spPr>
        <p:txBody>
          <a:bodyPr vert="horz" lIns="91416" tIns="45708" rIns="91416" bIns="45708" rtlCol="0" anchor="ctr">
            <a:noAutofit/>
          </a:bodyPr>
          <a:lstStyle/>
          <a:p>
            <a:pPr marL="228531" lvl="0" indent="-228531">
              <a:lnSpc>
                <a:spcPct val="90000"/>
              </a:lnSpc>
              <a:spcBef>
                <a:spcPts val="1000"/>
              </a:spcBef>
              <a:buFont typeface="Arial" panose="020B0604020202020204" pitchFamily="34" charset="0"/>
              <a:buChar char="•"/>
            </a:pPr>
            <a:endParaRPr lang="en-US" sz="1200" baseline="0">
              <a:solidFill>
                <a:schemeClr val="tx1"/>
              </a:solidFill>
              <a:latin typeface="Manrope" pitchFamily="2" charset="0"/>
            </a:endParaRPr>
          </a:p>
        </p:txBody>
      </p:sp>
      <p:sp>
        <p:nvSpPr>
          <p:cNvPr id="5" name="Oval 4">
            <a:extLst>
              <a:ext uri="{FF2B5EF4-FFF2-40B4-BE49-F238E27FC236}">
                <a16:creationId xmlns:a16="http://schemas.microsoft.com/office/drawing/2014/main" id="{54550CAB-8324-28E9-70B4-BA00A99A3235}"/>
              </a:ext>
            </a:extLst>
          </p:cNvPr>
          <p:cNvSpPr/>
          <p:nvPr userDrawn="1"/>
        </p:nvSpPr>
        <p:spPr>
          <a:xfrm>
            <a:off x="3380782" y="2368201"/>
            <a:ext cx="1055077" cy="1055077"/>
          </a:xfrm>
          <a:prstGeom prst="ellipse">
            <a:avLst/>
          </a:prstGeom>
          <a:solidFill>
            <a:schemeClr val="tx1"/>
          </a:solidFill>
          <a:ln>
            <a:solidFill>
              <a:schemeClr val="accent6">
                <a:lumMod val="60000"/>
                <a:lumOff val="40000"/>
              </a:schemeClr>
            </a:solidFill>
          </a:ln>
          <a:effectLst/>
        </p:spPr>
        <p:txBody>
          <a:bodyPr vert="horz" lIns="91416" tIns="45708" rIns="91416" bIns="45708" rtlCol="0" anchor="ctr">
            <a:noAutofit/>
          </a:bodyPr>
          <a:lstStyle/>
          <a:p>
            <a:pPr marL="228531" lvl="0" indent="-228531">
              <a:lnSpc>
                <a:spcPct val="90000"/>
              </a:lnSpc>
              <a:spcBef>
                <a:spcPts val="1000"/>
              </a:spcBef>
              <a:buFont typeface="Arial" panose="020B0604020202020204" pitchFamily="34" charset="0"/>
              <a:buChar char="•"/>
            </a:pPr>
            <a:endParaRPr lang="en-US" sz="1200" baseline="0">
              <a:solidFill>
                <a:schemeClr val="tx1"/>
              </a:solidFill>
              <a:latin typeface="Manrope" pitchFamily="2" charset="0"/>
            </a:endParaRPr>
          </a:p>
        </p:txBody>
      </p:sp>
      <p:sp>
        <p:nvSpPr>
          <p:cNvPr id="7" name="Oval 6">
            <a:extLst>
              <a:ext uri="{FF2B5EF4-FFF2-40B4-BE49-F238E27FC236}">
                <a16:creationId xmlns:a16="http://schemas.microsoft.com/office/drawing/2014/main" id="{93DA1F57-B025-EBB0-B2C6-805D0560752D}"/>
              </a:ext>
            </a:extLst>
          </p:cNvPr>
          <p:cNvSpPr/>
          <p:nvPr userDrawn="1"/>
        </p:nvSpPr>
        <p:spPr>
          <a:xfrm>
            <a:off x="5549551" y="2368201"/>
            <a:ext cx="1055077" cy="1055077"/>
          </a:xfrm>
          <a:prstGeom prst="ellipse">
            <a:avLst/>
          </a:prstGeom>
          <a:solidFill>
            <a:schemeClr val="tx1"/>
          </a:solidFill>
          <a:ln>
            <a:solidFill>
              <a:schemeClr val="accent6">
                <a:lumMod val="60000"/>
                <a:lumOff val="40000"/>
              </a:schemeClr>
            </a:solidFill>
          </a:ln>
          <a:effectLst/>
        </p:spPr>
        <p:txBody>
          <a:bodyPr vert="horz" lIns="91416" tIns="45708" rIns="91416" bIns="45708" rtlCol="0" anchor="ctr">
            <a:noAutofit/>
          </a:bodyPr>
          <a:lstStyle/>
          <a:p>
            <a:pPr marL="228531" lvl="0" indent="-228531">
              <a:lnSpc>
                <a:spcPct val="90000"/>
              </a:lnSpc>
              <a:spcBef>
                <a:spcPts val="1000"/>
              </a:spcBef>
              <a:buFont typeface="Arial" panose="020B0604020202020204" pitchFamily="34" charset="0"/>
              <a:buChar char="•"/>
            </a:pPr>
            <a:endParaRPr lang="en-US" sz="1200" baseline="0">
              <a:solidFill>
                <a:schemeClr val="tx1"/>
              </a:solidFill>
              <a:latin typeface="Manrope" pitchFamily="2" charset="0"/>
            </a:endParaRPr>
          </a:p>
        </p:txBody>
      </p:sp>
      <p:sp>
        <p:nvSpPr>
          <p:cNvPr id="8" name="Oval 7">
            <a:extLst>
              <a:ext uri="{FF2B5EF4-FFF2-40B4-BE49-F238E27FC236}">
                <a16:creationId xmlns:a16="http://schemas.microsoft.com/office/drawing/2014/main" id="{6230CF9E-31AF-DD4A-3F71-D023F3D652CB}"/>
              </a:ext>
            </a:extLst>
          </p:cNvPr>
          <p:cNvSpPr/>
          <p:nvPr userDrawn="1"/>
        </p:nvSpPr>
        <p:spPr>
          <a:xfrm>
            <a:off x="9887090" y="2368201"/>
            <a:ext cx="1055077" cy="1055077"/>
          </a:xfrm>
          <a:prstGeom prst="ellipse">
            <a:avLst/>
          </a:prstGeom>
          <a:solidFill>
            <a:schemeClr val="tx1"/>
          </a:solidFill>
          <a:ln>
            <a:solidFill>
              <a:schemeClr val="accent6">
                <a:lumMod val="60000"/>
                <a:lumOff val="40000"/>
              </a:schemeClr>
            </a:solidFill>
          </a:ln>
          <a:effectLst/>
        </p:spPr>
        <p:txBody>
          <a:bodyPr vert="horz" lIns="91416" tIns="45708" rIns="91416" bIns="45708" rtlCol="0" anchor="ctr">
            <a:noAutofit/>
          </a:bodyPr>
          <a:lstStyle/>
          <a:p>
            <a:pPr marL="228531" lvl="0" indent="-228531">
              <a:lnSpc>
                <a:spcPct val="90000"/>
              </a:lnSpc>
              <a:spcBef>
                <a:spcPts val="1000"/>
              </a:spcBef>
              <a:buFont typeface="Arial" panose="020B0604020202020204" pitchFamily="34" charset="0"/>
              <a:buChar char="•"/>
            </a:pPr>
            <a:endParaRPr lang="en-US" sz="1200" baseline="0">
              <a:solidFill>
                <a:schemeClr val="tx1"/>
              </a:solidFill>
              <a:latin typeface="Manrope" pitchFamily="2" charset="0"/>
            </a:endParaRPr>
          </a:p>
        </p:txBody>
      </p:sp>
      <p:sp>
        <p:nvSpPr>
          <p:cNvPr id="9" name="Content Placeholder 5">
            <a:extLst>
              <a:ext uri="{FF2B5EF4-FFF2-40B4-BE49-F238E27FC236}">
                <a16:creationId xmlns:a16="http://schemas.microsoft.com/office/drawing/2014/main" id="{86E6D084-5A52-0A3A-918A-208EB7A3B4CD}"/>
              </a:ext>
            </a:extLst>
          </p:cNvPr>
          <p:cNvSpPr>
            <a:spLocks noGrp="1"/>
          </p:cNvSpPr>
          <p:nvPr>
            <p:ph sz="quarter" idx="10"/>
          </p:nvPr>
        </p:nvSpPr>
        <p:spPr>
          <a:xfrm>
            <a:off x="769469" y="3544866"/>
            <a:ext cx="1940169" cy="2931854"/>
          </a:xfrm>
          <a:ln>
            <a:solidFill>
              <a:schemeClr val="accent6">
                <a:lumMod val="60000"/>
                <a:lumOff val="40000"/>
              </a:schemeClr>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6" name="Content Placeholder 5">
            <a:extLst>
              <a:ext uri="{FF2B5EF4-FFF2-40B4-BE49-F238E27FC236}">
                <a16:creationId xmlns:a16="http://schemas.microsoft.com/office/drawing/2014/main" id="{DC4DA439-89DD-0D21-0BD5-BE99285C5442}"/>
              </a:ext>
            </a:extLst>
          </p:cNvPr>
          <p:cNvSpPr>
            <a:spLocks noGrp="1"/>
          </p:cNvSpPr>
          <p:nvPr>
            <p:ph sz="quarter" idx="11"/>
          </p:nvPr>
        </p:nvSpPr>
        <p:spPr>
          <a:xfrm>
            <a:off x="2938237" y="3544866"/>
            <a:ext cx="1940169" cy="2931854"/>
          </a:xfrm>
          <a:ln>
            <a:solidFill>
              <a:schemeClr val="accent6">
                <a:lumMod val="60000"/>
                <a:lumOff val="40000"/>
              </a:schemeClr>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7" name="Content Placeholder 5">
            <a:extLst>
              <a:ext uri="{FF2B5EF4-FFF2-40B4-BE49-F238E27FC236}">
                <a16:creationId xmlns:a16="http://schemas.microsoft.com/office/drawing/2014/main" id="{4C56B25C-B293-091E-82C2-6018E8A5289A}"/>
              </a:ext>
            </a:extLst>
          </p:cNvPr>
          <p:cNvSpPr>
            <a:spLocks noGrp="1"/>
          </p:cNvSpPr>
          <p:nvPr>
            <p:ph sz="quarter" idx="12"/>
          </p:nvPr>
        </p:nvSpPr>
        <p:spPr>
          <a:xfrm>
            <a:off x="5107006" y="3544866"/>
            <a:ext cx="1940169" cy="2931854"/>
          </a:xfrm>
          <a:ln>
            <a:solidFill>
              <a:schemeClr val="accent6">
                <a:lumMod val="60000"/>
                <a:lumOff val="40000"/>
              </a:schemeClr>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8" name="Content Placeholder 5">
            <a:extLst>
              <a:ext uri="{FF2B5EF4-FFF2-40B4-BE49-F238E27FC236}">
                <a16:creationId xmlns:a16="http://schemas.microsoft.com/office/drawing/2014/main" id="{AA16CF04-3079-7948-01A4-F5CC3722FE8A}"/>
              </a:ext>
            </a:extLst>
          </p:cNvPr>
          <p:cNvSpPr>
            <a:spLocks noGrp="1"/>
          </p:cNvSpPr>
          <p:nvPr>
            <p:ph sz="quarter" idx="13"/>
          </p:nvPr>
        </p:nvSpPr>
        <p:spPr>
          <a:xfrm>
            <a:off x="7275776" y="3544866"/>
            <a:ext cx="1940169" cy="2931854"/>
          </a:xfrm>
          <a:ln>
            <a:solidFill>
              <a:schemeClr val="accent6">
                <a:lumMod val="60000"/>
                <a:lumOff val="40000"/>
              </a:schemeClr>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9" name="Content Placeholder 5">
            <a:extLst>
              <a:ext uri="{FF2B5EF4-FFF2-40B4-BE49-F238E27FC236}">
                <a16:creationId xmlns:a16="http://schemas.microsoft.com/office/drawing/2014/main" id="{B7C99060-24D1-23D0-903F-6D2263FFAB3B}"/>
              </a:ext>
            </a:extLst>
          </p:cNvPr>
          <p:cNvSpPr>
            <a:spLocks noGrp="1"/>
          </p:cNvSpPr>
          <p:nvPr>
            <p:ph sz="quarter" idx="14"/>
          </p:nvPr>
        </p:nvSpPr>
        <p:spPr>
          <a:xfrm>
            <a:off x="9444545" y="3544865"/>
            <a:ext cx="1940169" cy="2931854"/>
          </a:xfrm>
          <a:ln>
            <a:solidFill>
              <a:schemeClr val="accent6">
                <a:lumMod val="60000"/>
                <a:lumOff val="40000"/>
              </a:schemeClr>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Tree>
    <p:extLst>
      <p:ext uri="{BB962C8B-B14F-4D97-AF65-F5344CB8AC3E}">
        <p14:creationId xmlns:p14="http://schemas.microsoft.com/office/powerpoint/2010/main" val="316431730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ards with icons (2)">
    <p:spTree>
      <p:nvGrpSpPr>
        <p:cNvPr id="1" name=""/>
        <p:cNvGrpSpPr/>
        <p:nvPr/>
      </p:nvGrpSpPr>
      <p:grpSpPr>
        <a:xfrm>
          <a:off x="0" y="0"/>
          <a:ext cx="0" cy="0"/>
          <a:chOff x="0" y="0"/>
          <a:chExt cx="0" cy="0"/>
        </a:xfrm>
      </p:grpSpPr>
      <p:sp>
        <p:nvSpPr>
          <p:cNvPr id="2" name="Content Placeholder 5">
            <a:extLst>
              <a:ext uri="{FF2B5EF4-FFF2-40B4-BE49-F238E27FC236}">
                <a16:creationId xmlns:a16="http://schemas.microsoft.com/office/drawing/2014/main" id="{6FCA3AD0-8EDD-2D99-0D31-D3637D2B27EC}"/>
              </a:ext>
            </a:extLst>
          </p:cNvPr>
          <p:cNvSpPr>
            <a:spLocks noGrp="1"/>
          </p:cNvSpPr>
          <p:nvPr>
            <p:ph sz="quarter" idx="10" hasCustomPrompt="1"/>
          </p:nvPr>
        </p:nvSpPr>
        <p:spPr>
          <a:xfrm>
            <a:off x="5107006" y="1199167"/>
            <a:ext cx="988995" cy="957881"/>
          </a:xfrm>
          <a:solidFill>
            <a:schemeClr val="tx1"/>
          </a:solidFill>
          <a:ln>
            <a:solidFill>
              <a:schemeClr val="accent6">
                <a:lumMod val="60000"/>
                <a:lumOff val="40000"/>
              </a:schemeClr>
            </a:solidFill>
          </a:ln>
        </p:spPr>
        <p:txBody>
          <a:bodyPr tIns="216000">
            <a:noAutofit/>
          </a:bodyPr>
          <a:lstStyle>
            <a:lvl1pPr marL="0" indent="0" algn="ctr">
              <a:buNone/>
              <a:defRPr sz="1200"/>
            </a:lvl1pPr>
            <a:lvl2pPr>
              <a:defRPr sz="1200"/>
            </a:lvl2pPr>
            <a:lvl3pPr>
              <a:defRPr sz="1200"/>
            </a:lvl3pPr>
            <a:lvl4pPr>
              <a:defRPr sz="1200"/>
            </a:lvl4pPr>
            <a:lvl5pPr>
              <a:defRPr sz="1200"/>
            </a:lvl5pPr>
          </a:lstStyle>
          <a:p>
            <a:pPr lvl="0"/>
            <a:r>
              <a:rPr lang="en-GB"/>
              <a:t>Icon</a:t>
            </a:r>
            <a:endParaRPr lang="en-US"/>
          </a:p>
        </p:txBody>
      </p:sp>
      <p:sp>
        <p:nvSpPr>
          <p:cNvPr id="3" name="Rectangle 2">
            <a:extLst>
              <a:ext uri="{FF2B5EF4-FFF2-40B4-BE49-F238E27FC236}">
                <a16:creationId xmlns:a16="http://schemas.microsoft.com/office/drawing/2014/main" id="{62CA1A88-F25D-3DD9-9E1B-540555265B0F}"/>
              </a:ext>
            </a:extLst>
          </p:cNvPr>
          <p:cNvSpPr/>
          <p:nvPr userDrawn="1"/>
        </p:nvSpPr>
        <p:spPr>
          <a:xfrm flipH="1">
            <a:off x="1" y="0"/>
            <a:ext cx="4305600" cy="6858000"/>
          </a:xfrm>
          <a:prstGeom prst="rect">
            <a:avLst/>
          </a:prstGeom>
          <a:solidFill>
            <a:schemeClr val="bg2">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1799"/>
          </a:p>
        </p:txBody>
      </p:sp>
      <p:sp>
        <p:nvSpPr>
          <p:cNvPr id="4" name="Text Placeholder 11">
            <a:extLst>
              <a:ext uri="{FF2B5EF4-FFF2-40B4-BE49-F238E27FC236}">
                <a16:creationId xmlns:a16="http://schemas.microsoft.com/office/drawing/2014/main" id="{74B809DE-59BD-C2A1-461F-5915AA9A5864}"/>
              </a:ext>
            </a:extLst>
          </p:cNvPr>
          <p:cNvSpPr>
            <a:spLocks noGrp="1"/>
          </p:cNvSpPr>
          <p:nvPr>
            <p:ph type="body" sz="quarter" idx="12" hasCustomPrompt="1"/>
          </p:nvPr>
        </p:nvSpPr>
        <p:spPr>
          <a:xfrm>
            <a:off x="5107005" y="562645"/>
            <a:ext cx="1324402" cy="286232"/>
          </a:xfrm>
          <a:solidFill>
            <a:schemeClr val="accent1"/>
          </a:solidFill>
        </p:spPr>
        <p:txBody>
          <a:bodyPr wrap="none" rtlCol="0">
            <a:spAutoFit/>
          </a:bodyPr>
          <a:lstStyle>
            <a:lvl1pPr marL="0" indent="0">
              <a:buNone/>
              <a:defRPr lang="en-GB" sz="1400" b="1" spc="300" dirty="0" smtClean="0">
                <a:solidFill>
                  <a:schemeClr val="bg1"/>
                </a:solidFill>
              </a:defRPr>
            </a:lvl1pPr>
          </a:lstStyle>
          <a:p>
            <a:pPr marL="0" lvl="0"/>
            <a:r>
              <a:rPr lang="en-GB"/>
              <a:t>SUBTITLE</a:t>
            </a:r>
          </a:p>
        </p:txBody>
      </p:sp>
      <p:sp>
        <p:nvSpPr>
          <p:cNvPr id="5" name="Content Placeholder 5">
            <a:extLst>
              <a:ext uri="{FF2B5EF4-FFF2-40B4-BE49-F238E27FC236}">
                <a16:creationId xmlns:a16="http://schemas.microsoft.com/office/drawing/2014/main" id="{265E3F02-DE61-F2E4-00A4-BFC0ED9AE7D2}"/>
              </a:ext>
            </a:extLst>
          </p:cNvPr>
          <p:cNvSpPr>
            <a:spLocks noGrp="1"/>
          </p:cNvSpPr>
          <p:nvPr>
            <p:ph sz="quarter" idx="13"/>
          </p:nvPr>
        </p:nvSpPr>
        <p:spPr>
          <a:xfrm>
            <a:off x="6255867" y="1199166"/>
            <a:ext cx="5162411" cy="957881"/>
          </a:xfrm>
          <a:ln>
            <a:solidFill>
              <a:schemeClr val="accent6">
                <a:lumMod val="60000"/>
                <a:lumOff val="40000"/>
              </a:schemeClr>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6" name="Title 5">
            <a:extLst>
              <a:ext uri="{FF2B5EF4-FFF2-40B4-BE49-F238E27FC236}">
                <a16:creationId xmlns:a16="http://schemas.microsoft.com/office/drawing/2014/main" id="{7454EEC0-AF35-F3EE-65A0-D5BCA40B426D}"/>
              </a:ext>
            </a:extLst>
          </p:cNvPr>
          <p:cNvSpPr>
            <a:spLocks noGrp="1"/>
          </p:cNvSpPr>
          <p:nvPr>
            <p:ph type="title"/>
          </p:nvPr>
        </p:nvSpPr>
        <p:spPr>
          <a:xfrm>
            <a:off x="578977" y="3060578"/>
            <a:ext cx="3147646" cy="736844"/>
          </a:xfrm>
        </p:spPr>
        <p:txBody>
          <a:bodyPr>
            <a:noAutofit/>
          </a:bodyPr>
          <a:lstStyle>
            <a:lvl1pPr algn="ctr" defTabSz="914126" rtl="0" eaLnBrk="1" latinLnBrk="0" hangingPunct="1">
              <a:lnSpc>
                <a:spcPct val="100000"/>
              </a:lnSpc>
              <a:spcBef>
                <a:spcPct val="0"/>
              </a:spcBef>
              <a:buNone/>
              <a:defRPr lang="en-US" sz="2799"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7" name="Content Placeholder 5">
            <a:extLst>
              <a:ext uri="{FF2B5EF4-FFF2-40B4-BE49-F238E27FC236}">
                <a16:creationId xmlns:a16="http://schemas.microsoft.com/office/drawing/2014/main" id="{E2A4315C-D942-CC31-0941-2565589D34C1}"/>
              </a:ext>
            </a:extLst>
          </p:cNvPr>
          <p:cNvSpPr>
            <a:spLocks noGrp="1"/>
          </p:cNvSpPr>
          <p:nvPr>
            <p:ph sz="quarter" idx="14" hasCustomPrompt="1"/>
          </p:nvPr>
        </p:nvSpPr>
        <p:spPr>
          <a:xfrm>
            <a:off x="5107006" y="2266100"/>
            <a:ext cx="988995" cy="957881"/>
          </a:xfrm>
          <a:solidFill>
            <a:schemeClr val="tx1"/>
          </a:solidFill>
          <a:ln>
            <a:solidFill>
              <a:schemeClr val="accent6">
                <a:lumMod val="60000"/>
                <a:lumOff val="40000"/>
              </a:schemeClr>
            </a:solidFill>
          </a:ln>
        </p:spPr>
        <p:txBody>
          <a:bodyPr tIns="216000">
            <a:noAutofit/>
          </a:bodyPr>
          <a:lstStyle>
            <a:lvl1pPr marL="0" indent="0" algn="ctr">
              <a:buNone/>
              <a:defRPr sz="1200"/>
            </a:lvl1pPr>
            <a:lvl2pPr>
              <a:defRPr sz="1200"/>
            </a:lvl2pPr>
            <a:lvl3pPr>
              <a:defRPr sz="1200"/>
            </a:lvl3pPr>
            <a:lvl4pPr>
              <a:defRPr sz="1200"/>
            </a:lvl4pPr>
            <a:lvl5pPr>
              <a:defRPr sz="1200"/>
            </a:lvl5pPr>
          </a:lstStyle>
          <a:p>
            <a:pPr lvl="0"/>
            <a:r>
              <a:rPr lang="en-GB"/>
              <a:t>Icon</a:t>
            </a:r>
            <a:endParaRPr lang="en-US"/>
          </a:p>
        </p:txBody>
      </p:sp>
      <p:sp>
        <p:nvSpPr>
          <p:cNvPr id="8" name="Content Placeholder 5">
            <a:extLst>
              <a:ext uri="{FF2B5EF4-FFF2-40B4-BE49-F238E27FC236}">
                <a16:creationId xmlns:a16="http://schemas.microsoft.com/office/drawing/2014/main" id="{CCCDB590-0FD1-9D69-EEF2-083D0E1AE1E1}"/>
              </a:ext>
            </a:extLst>
          </p:cNvPr>
          <p:cNvSpPr>
            <a:spLocks noGrp="1"/>
          </p:cNvSpPr>
          <p:nvPr>
            <p:ph sz="quarter" idx="15"/>
          </p:nvPr>
        </p:nvSpPr>
        <p:spPr>
          <a:xfrm>
            <a:off x="6255867" y="2266099"/>
            <a:ext cx="5162411" cy="957881"/>
          </a:xfrm>
          <a:ln>
            <a:solidFill>
              <a:schemeClr val="accent6">
                <a:lumMod val="60000"/>
                <a:lumOff val="40000"/>
              </a:schemeClr>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9" name="Content Placeholder 5">
            <a:extLst>
              <a:ext uri="{FF2B5EF4-FFF2-40B4-BE49-F238E27FC236}">
                <a16:creationId xmlns:a16="http://schemas.microsoft.com/office/drawing/2014/main" id="{1409480A-62D1-5755-D9A7-0767E1BEC49A}"/>
              </a:ext>
            </a:extLst>
          </p:cNvPr>
          <p:cNvSpPr>
            <a:spLocks noGrp="1"/>
          </p:cNvSpPr>
          <p:nvPr>
            <p:ph sz="quarter" idx="16" hasCustomPrompt="1"/>
          </p:nvPr>
        </p:nvSpPr>
        <p:spPr>
          <a:xfrm>
            <a:off x="5107006" y="3333033"/>
            <a:ext cx="988995" cy="957881"/>
          </a:xfrm>
          <a:solidFill>
            <a:schemeClr val="tx1"/>
          </a:solidFill>
          <a:ln>
            <a:solidFill>
              <a:schemeClr val="accent6">
                <a:lumMod val="60000"/>
                <a:lumOff val="40000"/>
              </a:schemeClr>
            </a:solidFill>
          </a:ln>
        </p:spPr>
        <p:txBody>
          <a:bodyPr tIns="216000">
            <a:noAutofit/>
          </a:bodyPr>
          <a:lstStyle>
            <a:lvl1pPr marL="0" indent="0" algn="ctr">
              <a:buNone/>
              <a:defRPr sz="1200"/>
            </a:lvl1pPr>
            <a:lvl2pPr>
              <a:defRPr sz="1200"/>
            </a:lvl2pPr>
            <a:lvl3pPr>
              <a:defRPr sz="1200"/>
            </a:lvl3pPr>
            <a:lvl4pPr>
              <a:defRPr sz="1200"/>
            </a:lvl4pPr>
            <a:lvl5pPr>
              <a:defRPr sz="1200"/>
            </a:lvl5pPr>
          </a:lstStyle>
          <a:p>
            <a:pPr lvl="0"/>
            <a:r>
              <a:rPr lang="en-GB"/>
              <a:t>Icon</a:t>
            </a:r>
            <a:endParaRPr lang="en-US"/>
          </a:p>
        </p:txBody>
      </p:sp>
      <p:sp>
        <p:nvSpPr>
          <p:cNvPr id="10" name="Content Placeholder 5">
            <a:extLst>
              <a:ext uri="{FF2B5EF4-FFF2-40B4-BE49-F238E27FC236}">
                <a16:creationId xmlns:a16="http://schemas.microsoft.com/office/drawing/2014/main" id="{12C65410-0144-D02A-0CD5-66C6780F7E65}"/>
              </a:ext>
            </a:extLst>
          </p:cNvPr>
          <p:cNvSpPr>
            <a:spLocks noGrp="1"/>
          </p:cNvSpPr>
          <p:nvPr>
            <p:ph sz="quarter" idx="17"/>
          </p:nvPr>
        </p:nvSpPr>
        <p:spPr>
          <a:xfrm>
            <a:off x="6255867" y="3333032"/>
            <a:ext cx="5162411" cy="957881"/>
          </a:xfrm>
          <a:ln>
            <a:solidFill>
              <a:schemeClr val="accent6">
                <a:lumMod val="60000"/>
                <a:lumOff val="40000"/>
              </a:schemeClr>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1" name="Content Placeholder 5">
            <a:extLst>
              <a:ext uri="{FF2B5EF4-FFF2-40B4-BE49-F238E27FC236}">
                <a16:creationId xmlns:a16="http://schemas.microsoft.com/office/drawing/2014/main" id="{DCB11797-3E0D-7630-94F2-36A6006EA6A8}"/>
              </a:ext>
            </a:extLst>
          </p:cNvPr>
          <p:cNvSpPr>
            <a:spLocks noGrp="1"/>
          </p:cNvSpPr>
          <p:nvPr>
            <p:ph sz="quarter" idx="18" hasCustomPrompt="1"/>
          </p:nvPr>
        </p:nvSpPr>
        <p:spPr>
          <a:xfrm>
            <a:off x="5107006" y="4399966"/>
            <a:ext cx="988995" cy="957881"/>
          </a:xfrm>
          <a:solidFill>
            <a:schemeClr val="tx1"/>
          </a:solidFill>
          <a:ln>
            <a:solidFill>
              <a:schemeClr val="accent6">
                <a:lumMod val="60000"/>
                <a:lumOff val="40000"/>
              </a:schemeClr>
            </a:solidFill>
          </a:ln>
        </p:spPr>
        <p:txBody>
          <a:bodyPr tIns="216000">
            <a:noAutofit/>
          </a:bodyPr>
          <a:lstStyle>
            <a:lvl1pPr marL="0" indent="0" algn="ctr">
              <a:buNone/>
              <a:defRPr sz="1200"/>
            </a:lvl1pPr>
            <a:lvl2pPr>
              <a:defRPr sz="1200"/>
            </a:lvl2pPr>
            <a:lvl3pPr>
              <a:defRPr sz="1200"/>
            </a:lvl3pPr>
            <a:lvl4pPr>
              <a:defRPr sz="1200"/>
            </a:lvl4pPr>
            <a:lvl5pPr>
              <a:defRPr sz="1200"/>
            </a:lvl5pPr>
          </a:lstStyle>
          <a:p>
            <a:pPr lvl="0"/>
            <a:r>
              <a:rPr lang="en-GB"/>
              <a:t>Icon</a:t>
            </a:r>
            <a:endParaRPr lang="en-US"/>
          </a:p>
        </p:txBody>
      </p:sp>
      <p:sp>
        <p:nvSpPr>
          <p:cNvPr id="12" name="Content Placeholder 5">
            <a:extLst>
              <a:ext uri="{FF2B5EF4-FFF2-40B4-BE49-F238E27FC236}">
                <a16:creationId xmlns:a16="http://schemas.microsoft.com/office/drawing/2014/main" id="{07884FF0-5460-7A70-29EA-D08A8FD57C04}"/>
              </a:ext>
            </a:extLst>
          </p:cNvPr>
          <p:cNvSpPr>
            <a:spLocks noGrp="1"/>
          </p:cNvSpPr>
          <p:nvPr>
            <p:ph sz="quarter" idx="19"/>
          </p:nvPr>
        </p:nvSpPr>
        <p:spPr>
          <a:xfrm>
            <a:off x="6255867" y="4399965"/>
            <a:ext cx="5162411" cy="957881"/>
          </a:xfrm>
          <a:ln>
            <a:solidFill>
              <a:schemeClr val="accent6">
                <a:lumMod val="60000"/>
                <a:lumOff val="40000"/>
              </a:schemeClr>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3" name="Content Placeholder 5">
            <a:extLst>
              <a:ext uri="{FF2B5EF4-FFF2-40B4-BE49-F238E27FC236}">
                <a16:creationId xmlns:a16="http://schemas.microsoft.com/office/drawing/2014/main" id="{E278DE42-BAD1-9EDC-B888-FC3F0A689AC4}"/>
              </a:ext>
            </a:extLst>
          </p:cNvPr>
          <p:cNvSpPr>
            <a:spLocks noGrp="1"/>
          </p:cNvSpPr>
          <p:nvPr>
            <p:ph sz="quarter" idx="20" hasCustomPrompt="1"/>
          </p:nvPr>
        </p:nvSpPr>
        <p:spPr>
          <a:xfrm>
            <a:off x="5107005" y="5466898"/>
            <a:ext cx="988995" cy="957881"/>
          </a:xfrm>
          <a:solidFill>
            <a:schemeClr val="tx1"/>
          </a:solidFill>
          <a:ln>
            <a:solidFill>
              <a:schemeClr val="accent6">
                <a:lumMod val="60000"/>
                <a:lumOff val="40000"/>
              </a:schemeClr>
            </a:solidFill>
          </a:ln>
        </p:spPr>
        <p:txBody>
          <a:bodyPr tIns="216000">
            <a:noAutofit/>
          </a:bodyPr>
          <a:lstStyle>
            <a:lvl1pPr marL="0" indent="0" algn="ctr">
              <a:buNone/>
              <a:defRPr sz="1200"/>
            </a:lvl1pPr>
            <a:lvl2pPr>
              <a:defRPr sz="1200"/>
            </a:lvl2pPr>
            <a:lvl3pPr>
              <a:defRPr sz="1200"/>
            </a:lvl3pPr>
            <a:lvl4pPr>
              <a:defRPr sz="1200"/>
            </a:lvl4pPr>
            <a:lvl5pPr>
              <a:defRPr sz="1200"/>
            </a:lvl5pPr>
          </a:lstStyle>
          <a:p>
            <a:pPr lvl="0"/>
            <a:r>
              <a:rPr lang="en-GB"/>
              <a:t>Icon</a:t>
            </a:r>
            <a:endParaRPr lang="en-US"/>
          </a:p>
        </p:txBody>
      </p:sp>
      <p:sp>
        <p:nvSpPr>
          <p:cNvPr id="14" name="Content Placeholder 5">
            <a:extLst>
              <a:ext uri="{FF2B5EF4-FFF2-40B4-BE49-F238E27FC236}">
                <a16:creationId xmlns:a16="http://schemas.microsoft.com/office/drawing/2014/main" id="{70F216DB-B780-E3E7-612E-40011894E4EE}"/>
              </a:ext>
            </a:extLst>
          </p:cNvPr>
          <p:cNvSpPr>
            <a:spLocks noGrp="1"/>
          </p:cNvSpPr>
          <p:nvPr>
            <p:ph sz="quarter" idx="21"/>
          </p:nvPr>
        </p:nvSpPr>
        <p:spPr>
          <a:xfrm>
            <a:off x="6255867" y="5466899"/>
            <a:ext cx="5162411" cy="957881"/>
          </a:xfrm>
          <a:ln>
            <a:solidFill>
              <a:schemeClr val="accent6">
                <a:lumMod val="60000"/>
                <a:lumOff val="40000"/>
              </a:schemeClr>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Tree>
    <p:extLst>
      <p:ext uri="{BB962C8B-B14F-4D97-AF65-F5344CB8AC3E}">
        <p14:creationId xmlns:p14="http://schemas.microsoft.com/office/powerpoint/2010/main" val="126462042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lide break">
    <p:spTree>
      <p:nvGrpSpPr>
        <p:cNvPr id="1" name=""/>
        <p:cNvGrpSpPr/>
        <p:nvPr/>
      </p:nvGrpSpPr>
      <p:grpSpPr>
        <a:xfrm>
          <a:off x="0" y="0"/>
          <a:ext cx="0" cy="0"/>
          <a:chOff x="0" y="0"/>
          <a:chExt cx="0" cy="0"/>
        </a:xfrm>
      </p:grpSpPr>
      <p:pic>
        <p:nvPicPr>
          <p:cNvPr id="6" name="Picture 5" descr="A grid of lines on a black background&#10;&#10;Description automatically generated">
            <a:extLst>
              <a:ext uri="{FF2B5EF4-FFF2-40B4-BE49-F238E27FC236}">
                <a16:creationId xmlns:a16="http://schemas.microsoft.com/office/drawing/2014/main" id="{D387F483-0E38-82BA-CD06-B08DAF071F59}"/>
              </a:ext>
            </a:extLst>
          </p:cNvPr>
          <p:cNvPicPr/>
          <p:nvPr userDrawn="1"/>
        </p:nvPicPr>
        <p:blipFill rotWithShape="1">
          <a:blip r:embed="rId2">
            <a:duotone>
              <a:prstClr val="black"/>
              <a:schemeClr val="accent4">
                <a:tint val="45000"/>
                <a:satMod val="400000"/>
              </a:schemeClr>
            </a:duotone>
            <a:alphaModFix amt="28000"/>
          </a:blip>
          <a:srcRect l="6511" t="13271" r="4231" b="7756"/>
          <a:stretch/>
        </p:blipFill>
        <p:spPr>
          <a:xfrm>
            <a:off x="1" y="-1"/>
            <a:ext cx="12192000" cy="6858001"/>
          </a:xfrm>
          <a:prstGeom prst="rect">
            <a:avLst/>
          </a:prstGeom>
          <a:effectLst>
            <a:outerShdw blurRad="50800" dist="50800" dir="5400000" sx="1000" sy="1000" algn="ctr" rotWithShape="0">
              <a:srgbClr val="000000"/>
            </a:outerShdw>
          </a:effectLst>
        </p:spPr>
      </p:pic>
      <p:sp>
        <p:nvSpPr>
          <p:cNvPr id="11" name="Title 10">
            <a:extLst>
              <a:ext uri="{FF2B5EF4-FFF2-40B4-BE49-F238E27FC236}">
                <a16:creationId xmlns:a16="http://schemas.microsoft.com/office/drawing/2014/main" id="{80FE4188-D35C-C62E-D6A6-E937C096C154}"/>
              </a:ext>
            </a:extLst>
          </p:cNvPr>
          <p:cNvSpPr>
            <a:spLocks noGrp="1"/>
          </p:cNvSpPr>
          <p:nvPr>
            <p:ph type="title" hasCustomPrompt="1"/>
          </p:nvPr>
        </p:nvSpPr>
        <p:spPr>
          <a:xfrm>
            <a:off x="3140128" y="2592234"/>
            <a:ext cx="5911746" cy="1673537"/>
          </a:xfrm>
        </p:spPr>
        <p:txBody>
          <a:bodyPr>
            <a:noAutofit/>
          </a:bodyPr>
          <a:lstStyle>
            <a:lvl1pPr algn="ctr" defTabSz="914126" rtl="0" eaLnBrk="1" latinLnBrk="0" hangingPunct="1">
              <a:lnSpc>
                <a:spcPct val="100000"/>
              </a:lnSpc>
              <a:spcBef>
                <a:spcPct val="0"/>
              </a:spcBef>
              <a:buNone/>
              <a:defRPr lang="en-US" sz="4799" b="1" i="0" kern="1200" baseline="0" dirty="0">
                <a:solidFill>
                  <a:schemeClr val="tx1"/>
                </a:solidFill>
                <a:latin typeface="Playfair Display Black" pitchFamily="2" charset="77"/>
                <a:ea typeface="+mj-ea"/>
                <a:cs typeface="+mj-cs"/>
              </a:defRPr>
            </a:lvl1pPr>
          </a:lstStyle>
          <a:p>
            <a:r>
              <a:rPr lang="en-GB"/>
              <a:t>Click to edit title </a:t>
            </a:r>
            <a:endParaRPr lang="en-US"/>
          </a:p>
        </p:txBody>
      </p:sp>
    </p:spTree>
    <p:extLst>
      <p:ext uri="{BB962C8B-B14F-4D97-AF65-F5344CB8AC3E}">
        <p14:creationId xmlns:p14="http://schemas.microsoft.com/office/powerpoint/2010/main" val="139246083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927939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E5C0A21-A849-72A2-AED2-997B2AC7EE72}"/>
              </a:ext>
            </a:extLst>
          </p:cNvPr>
          <p:cNvSpPr/>
          <p:nvPr userDrawn="1"/>
        </p:nvSpPr>
        <p:spPr>
          <a:xfrm>
            <a:off x="1" y="-1"/>
            <a:ext cx="12192000" cy="4283901"/>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6" name="Text Placeholder 5">
            <a:extLst>
              <a:ext uri="{FF2B5EF4-FFF2-40B4-BE49-F238E27FC236}">
                <a16:creationId xmlns:a16="http://schemas.microsoft.com/office/drawing/2014/main" id="{C40EA873-EA4E-2207-09FA-ADD1B491ABF7}"/>
              </a:ext>
            </a:extLst>
          </p:cNvPr>
          <p:cNvSpPr>
            <a:spLocks noGrp="1"/>
          </p:cNvSpPr>
          <p:nvPr>
            <p:ph type="body" sz="quarter" idx="10" hasCustomPrompt="1"/>
          </p:nvPr>
        </p:nvSpPr>
        <p:spPr>
          <a:xfrm>
            <a:off x="3279429" y="2665504"/>
            <a:ext cx="5395912" cy="3616325"/>
          </a:xfrm>
        </p:spPr>
        <p:txBody>
          <a:bodyPr lIns="216000" tIns="216000" rIns="216000" bIns="216000" anchor="ctr">
            <a:normAutofit/>
          </a:bodyPr>
          <a:lstStyle>
            <a:lvl1pPr marL="0" indent="0" algn="ctr">
              <a:lnSpc>
                <a:spcPct val="100000"/>
              </a:lnSpc>
              <a:buNone/>
              <a:defRPr lang="en-US" sz="3999" b="1" i="1" kern="1200" baseline="0" dirty="0">
                <a:solidFill>
                  <a:schemeClr val="tx1"/>
                </a:solidFill>
                <a:latin typeface="Playfair Display SemiBold" pitchFamily="2" charset="77"/>
                <a:ea typeface="+mn-ea"/>
                <a:cs typeface="+mn-cs"/>
              </a:defRPr>
            </a:lvl1pPr>
            <a:lvl2pPr marL="457063" indent="0">
              <a:buNone/>
              <a:defRPr b="1" i="1">
                <a:latin typeface="Playfair Display Black" pitchFamily="2" charset="77"/>
              </a:defRPr>
            </a:lvl2pPr>
            <a:lvl3pPr marL="914126" indent="0">
              <a:buNone/>
              <a:defRPr b="1" i="1">
                <a:latin typeface="Playfair Display Black" pitchFamily="2" charset="77"/>
              </a:defRPr>
            </a:lvl3pPr>
            <a:lvl4pPr marL="1371189" indent="0">
              <a:buNone/>
              <a:defRPr b="1" i="1">
                <a:latin typeface="Playfair Display Black" pitchFamily="2" charset="77"/>
              </a:defRPr>
            </a:lvl4pPr>
            <a:lvl5pPr marL="1828251" indent="0">
              <a:buNone/>
              <a:defRPr b="1" i="1">
                <a:latin typeface="Playfair Display Black" pitchFamily="2" charset="77"/>
              </a:defRPr>
            </a:lvl5pPr>
          </a:lstStyle>
          <a:p>
            <a:pPr marL="0" lvl="0" indent="0" algn="l" defTabSz="914126" rtl="0" eaLnBrk="1" latinLnBrk="0" hangingPunct="1">
              <a:lnSpc>
                <a:spcPct val="90000"/>
              </a:lnSpc>
              <a:spcBef>
                <a:spcPts val="1000"/>
              </a:spcBef>
              <a:buFont typeface="Arial" panose="020B0604020202020204" pitchFamily="34" charset="0"/>
              <a:buNone/>
            </a:pPr>
            <a:r>
              <a:rPr lang="en-GB"/>
              <a:t>Quote goes here</a:t>
            </a:r>
            <a:endParaRPr lang="en-US"/>
          </a:p>
        </p:txBody>
      </p:sp>
    </p:spTree>
    <p:extLst>
      <p:ext uri="{BB962C8B-B14F-4D97-AF65-F5344CB8AC3E}">
        <p14:creationId xmlns:p14="http://schemas.microsoft.com/office/powerpoint/2010/main" val="248355592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Get in touch">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61A9AB2-0FBF-42F8-6B28-0BDCE3C71A4A}"/>
              </a:ext>
            </a:extLst>
          </p:cNvPr>
          <p:cNvSpPr/>
          <p:nvPr userDrawn="1"/>
        </p:nvSpPr>
        <p:spPr>
          <a:xfrm>
            <a:off x="1" y="-1"/>
            <a:ext cx="12192000" cy="4283901"/>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3" name="Google Shape;302;p9">
            <a:extLst>
              <a:ext uri="{FF2B5EF4-FFF2-40B4-BE49-F238E27FC236}">
                <a16:creationId xmlns:a16="http://schemas.microsoft.com/office/drawing/2014/main" id="{4CFCA3CB-482B-759F-041F-2FDAE30B9654}"/>
              </a:ext>
            </a:extLst>
          </p:cNvPr>
          <p:cNvSpPr/>
          <p:nvPr userDrawn="1"/>
        </p:nvSpPr>
        <p:spPr>
          <a:xfrm>
            <a:off x="7140283" y="3102022"/>
            <a:ext cx="2279290" cy="653956"/>
          </a:xfrm>
          <a:prstGeom prst="rect">
            <a:avLst/>
          </a:prstGeom>
          <a:noFill/>
          <a:ln>
            <a:solidFill>
              <a:schemeClr val="tx1"/>
            </a:solidFill>
          </a:ln>
        </p:spPr>
        <p:txBody>
          <a:bodyPr spcFirstLastPara="1" wrap="square" lIns="91401" tIns="45688" rIns="91401" bIns="45688" anchor="ctr" anchorCtr="0">
            <a:noAutofit/>
          </a:bodyPr>
          <a:lstStyle/>
          <a:p>
            <a:pPr marL="0" marR="0" lvl="0" indent="0" algn="ctr" rtl="0">
              <a:lnSpc>
                <a:spcPct val="120000"/>
              </a:lnSpc>
              <a:spcBef>
                <a:spcPts val="0"/>
              </a:spcBef>
              <a:spcAft>
                <a:spcPts val="0"/>
              </a:spcAft>
              <a:buNone/>
            </a:pPr>
            <a:r>
              <a:rPr lang="en-US" sz="1799" err="1">
                <a:solidFill>
                  <a:schemeClr val="tx1"/>
                </a:solidFill>
                <a:latin typeface="Manrope" pitchFamily="2" charset="0"/>
                <a:ea typeface="Poppins"/>
                <a:cs typeface="Poppins"/>
                <a:sym typeface="Poppins"/>
              </a:rPr>
              <a:t>info@zoomrx.com</a:t>
            </a:r>
            <a:endParaRPr sz="1799">
              <a:solidFill>
                <a:schemeClr val="tx1"/>
              </a:solidFill>
              <a:latin typeface="Manrope" pitchFamily="2" charset="0"/>
            </a:endParaRPr>
          </a:p>
        </p:txBody>
      </p:sp>
      <p:sp>
        <p:nvSpPr>
          <p:cNvPr id="4" name="TextBox 3">
            <a:extLst>
              <a:ext uri="{FF2B5EF4-FFF2-40B4-BE49-F238E27FC236}">
                <a16:creationId xmlns:a16="http://schemas.microsoft.com/office/drawing/2014/main" id="{62F49CD1-52A9-4231-BEE6-0F9184D33DFD}"/>
              </a:ext>
            </a:extLst>
          </p:cNvPr>
          <p:cNvSpPr txBox="1"/>
          <p:nvPr userDrawn="1"/>
        </p:nvSpPr>
        <p:spPr>
          <a:xfrm>
            <a:off x="7053199" y="2356162"/>
            <a:ext cx="2845547" cy="387798"/>
          </a:xfrm>
          <a:prstGeom prst="rect">
            <a:avLst/>
          </a:prstGeom>
          <a:noFill/>
        </p:spPr>
        <p:txBody>
          <a:bodyPr wrap="square" lIns="91416" tIns="0" rIns="91416" bIns="0" rtlCol="0" anchor="t">
            <a:spAutoFit/>
          </a:bodyPr>
          <a:lstStyle/>
          <a:p>
            <a:pPr marL="0" algn="l" defTabSz="914126" rtl="0" eaLnBrk="1" latinLnBrk="0" hangingPunct="1">
              <a:lnSpc>
                <a:spcPct val="90000"/>
              </a:lnSpc>
              <a:spcBef>
                <a:spcPct val="0"/>
              </a:spcBef>
              <a:buClrTx/>
              <a:buFontTx/>
              <a:buNone/>
              <a:defRPr/>
            </a:pPr>
            <a:r>
              <a:rPr lang="en-US" sz="2799" b="1" i="0" kern="1200" baseline="0">
                <a:solidFill>
                  <a:schemeClr val="tx1"/>
                </a:solidFill>
                <a:latin typeface="Playfair Display Black" pitchFamily="2" charset="77"/>
                <a:ea typeface="+mj-ea"/>
                <a:cs typeface="+mj-cs"/>
              </a:rPr>
              <a:t>Get</a:t>
            </a:r>
            <a:r>
              <a:rPr lang="en-US" sz="2799" b="1" i="0" kern="1200" baseline="0" noProof="0">
                <a:solidFill>
                  <a:schemeClr val="tx1"/>
                </a:solidFill>
                <a:latin typeface="Playfair Display Black" pitchFamily="2" charset="77"/>
                <a:ea typeface="+mj-ea"/>
                <a:cs typeface="+mj-cs"/>
              </a:rPr>
              <a:t> </a:t>
            </a:r>
            <a:r>
              <a:rPr lang="en-US" sz="2799" b="1" i="0" kern="1200" baseline="0">
                <a:solidFill>
                  <a:schemeClr val="tx1"/>
                </a:solidFill>
                <a:latin typeface="Playfair Display Black" pitchFamily="2" charset="77"/>
                <a:ea typeface="+mj-ea"/>
                <a:cs typeface="+mj-cs"/>
              </a:rPr>
              <a:t>in t</a:t>
            </a:r>
            <a:r>
              <a:rPr lang="en-US" sz="2799" b="1" i="0" kern="1200" baseline="0" noProof="0">
                <a:solidFill>
                  <a:schemeClr val="tx1"/>
                </a:solidFill>
                <a:latin typeface="Playfair Display Black" pitchFamily="2" charset="77"/>
                <a:ea typeface="+mj-ea"/>
                <a:cs typeface="+mj-cs"/>
              </a:rPr>
              <a:t>ouch</a:t>
            </a:r>
            <a:endParaRPr lang="en-US" sz="2799" b="1" i="0" kern="1200" baseline="0">
              <a:solidFill>
                <a:schemeClr val="tx1"/>
              </a:solidFill>
              <a:latin typeface="Playfair Display Black" pitchFamily="2" charset="77"/>
              <a:ea typeface="+mj-ea"/>
              <a:cs typeface="+mj-cs"/>
            </a:endParaRPr>
          </a:p>
        </p:txBody>
      </p:sp>
      <p:pic>
        <p:nvPicPr>
          <p:cNvPr id="7" name="Picture 6">
            <a:extLst>
              <a:ext uri="{FF2B5EF4-FFF2-40B4-BE49-F238E27FC236}">
                <a16:creationId xmlns:a16="http://schemas.microsoft.com/office/drawing/2014/main" id="{0193DC20-8ED8-6CD9-84FC-2DD266502105}"/>
              </a:ext>
            </a:extLst>
          </p:cNvPr>
          <p:cNvPicPr>
            <a:picLocks noChangeAspect="1"/>
          </p:cNvPicPr>
          <p:nvPr userDrawn="1"/>
        </p:nvPicPr>
        <p:blipFill>
          <a:blip r:embed="rId2"/>
          <a:stretch>
            <a:fillRect/>
          </a:stretch>
        </p:blipFill>
        <p:spPr>
          <a:xfrm>
            <a:off x="5177538" y="5593937"/>
            <a:ext cx="1836926" cy="551078"/>
          </a:xfrm>
          <a:prstGeom prst="rect">
            <a:avLst/>
          </a:prstGeom>
        </p:spPr>
      </p:pic>
      <p:pic>
        <p:nvPicPr>
          <p:cNvPr id="6" name="Graphic 4">
            <a:extLst>
              <a:ext uri="{FF2B5EF4-FFF2-40B4-BE49-F238E27FC236}">
                <a16:creationId xmlns:a16="http://schemas.microsoft.com/office/drawing/2014/main" id="{8D3C7129-DA1A-2005-831A-F0F64503E933}"/>
              </a:ext>
            </a:extLst>
          </p:cNvPr>
          <p:cNvPicPr>
            <a:picLocks noChangeAspect="1"/>
          </p:cNvPicPr>
          <p:nvPr userDrawn="1"/>
        </p:nvPicPr>
        <p:blipFill>
          <a:blip r:embed="rId3"/>
          <a:srcRect/>
          <a:stretch/>
        </p:blipFill>
        <p:spPr>
          <a:xfrm>
            <a:off x="1531963" y="1572983"/>
            <a:ext cx="4564036" cy="2996589"/>
          </a:xfrm>
          <a:prstGeom prst="rect">
            <a:avLst/>
          </a:prstGeom>
        </p:spPr>
      </p:pic>
    </p:spTree>
    <p:extLst>
      <p:ext uri="{BB962C8B-B14F-4D97-AF65-F5344CB8AC3E}">
        <p14:creationId xmlns:p14="http://schemas.microsoft.com/office/powerpoint/2010/main" val="10671997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60D8D63-66CA-B658-1CAC-BCB6C6F6109D}"/>
              </a:ext>
            </a:extLst>
          </p:cNvPr>
          <p:cNvSpPr/>
          <p:nvPr userDrawn="1"/>
        </p:nvSpPr>
        <p:spPr>
          <a:xfrm>
            <a:off x="6096000" y="0"/>
            <a:ext cx="6096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F59CCB-83B9-17E8-586E-8607306DE61D}"/>
              </a:ext>
            </a:extLst>
          </p:cNvPr>
          <p:cNvSpPr>
            <a:spLocks noGrp="1"/>
          </p:cNvSpPr>
          <p:nvPr>
            <p:ph type="title"/>
          </p:nvPr>
        </p:nvSpPr>
        <p:spPr>
          <a:xfrm>
            <a:off x="599209" y="597877"/>
            <a:ext cx="2968450" cy="736844"/>
          </a:xfrm>
        </p:spPr>
        <p:txBody>
          <a:bodyPr>
            <a:noAutofit/>
          </a:bodyPr>
          <a:lstStyle>
            <a:lvl1pPr algn="l" defTabSz="914400" rtl="0" eaLnBrk="1" latinLnBrk="0" hangingPunct="1">
              <a:lnSpc>
                <a:spcPct val="9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599209" y="1944413"/>
            <a:ext cx="4897582"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ext Placeholder 2">
            <a:extLst>
              <a:ext uri="{FF2B5EF4-FFF2-40B4-BE49-F238E27FC236}">
                <a16:creationId xmlns:a16="http://schemas.microsoft.com/office/drawing/2014/main" id="{64EE41DA-3F66-59FB-36AC-82C7B6C31B9F}"/>
              </a:ext>
            </a:extLst>
          </p:cNvPr>
          <p:cNvSpPr>
            <a:spLocks noGrp="1"/>
          </p:cNvSpPr>
          <p:nvPr>
            <p:ph idx="10"/>
          </p:nvPr>
        </p:nvSpPr>
        <p:spPr>
          <a:xfrm>
            <a:off x="6456218" y="1791221"/>
            <a:ext cx="5318248" cy="4504529"/>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ext Placeholder 11">
            <a:extLst>
              <a:ext uri="{FF2B5EF4-FFF2-40B4-BE49-F238E27FC236}">
                <a16:creationId xmlns:a16="http://schemas.microsoft.com/office/drawing/2014/main" id="{B23C572F-1114-F1E0-6E9B-370792CF9D4C}"/>
              </a:ext>
            </a:extLst>
          </p:cNvPr>
          <p:cNvSpPr>
            <a:spLocks noGrp="1"/>
          </p:cNvSpPr>
          <p:nvPr>
            <p:ph type="body" sz="quarter" idx="12" hasCustomPrompt="1"/>
          </p:nvPr>
        </p:nvSpPr>
        <p:spPr>
          <a:xfrm>
            <a:off x="6456218" y="504029"/>
            <a:ext cx="2592376" cy="286232"/>
          </a:xfrm>
          <a:solidFill>
            <a:schemeClr val="accent1"/>
          </a:solidFill>
        </p:spPr>
        <p:txBody>
          <a:bodyPr wrap="none" rtlCol="0">
            <a:spAutoFit/>
          </a:bodyPr>
          <a:lstStyle>
            <a:lvl1pPr marL="0" indent="0">
              <a:buNone/>
              <a:defRPr lang="en-GB" sz="1400" b="1" spc="300" dirty="0" smtClean="0"/>
            </a:lvl1pPr>
          </a:lstStyle>
          <a:p>
            <a:pPr marL="0" lvl="0"/>
            <a:r>
              <a:rPr lang="en-GB"/>
              <a:t>CHART/IMAGE TITLE</a:t>
            </a:r>
          </a:p>
        </p:txBody>
      </p:sp>
      <p:sp>
        <p:nvSpPr>
          <p:cNvPr id="7" name="Text Placeholder 6">
            <a:extLst>
              <a:ext uri="{FF2B5EF4-FFF2-40B4-BE49-F238E27FC236}">
                <a16:creationId xmlns:a16="http://schemas.microsoft.com/office/drawing/2014/main" id="{FB14B82B-F262-B42D-F5D3-9D8B4B104A65}"/>
              </a:ext>
            </a:extLst>
          </p:cNvPr>
          <p:cNvSpPr>
            <a:spLocks noGrp="1"/>
          </p:cNvSpPr>
          <p:nvPr>
            <p:ph type="body" sz="quarter" idx="13"/>
          </p:nvPr>
        </p:nvSpPr>
        <p:spPr>
          <a:xfrm>
            <a:off x="6456219" y="1001713"/>
            <a:ext cx="5318247" cy="514350"/>
          </a:xfrm>
        </p:spPr>
        <p:txBody>
          <a:bodyPr>
            <a:noAutofit/>
          </a:bodyPr>
          <a:lstStyle>
            <a:lvl1pPr marL="0" indent="0">
              <a:buNone/>
              <a:defRPr sz="1200"/>
            </a:lvl1pPr>
            <a:lvl2pPr>
              <a:defRPr sz="1200"/>
            </a:lvl2pPr>
            <a:lvl3pPr>
              <a:defRPr sz="1200"/>
            </a:lvl3pPr>
            <a:lvl4pPr>
              <a:defRPr sz="1200"/>
            </a:lvl4pPr>
            <a:lvl5pPr>
              <a:defRPr sz="1200"/>
            </a:lvl5pPr>
          </a:lstStyle>
          <a:p>
            <a:pPr lvl="0"/>
            <a:r>
              <a:rPr lang="en-GB"/>
              <a:t>Click to edit Master text styles</a:t>
            </a:r>
            <a:endParaRPr lang="en-US"/>
          </a:p>
        </p:txBody>
      </p:sp>
    </p:spTree>
    <p:extLst>
      <p:ext uri="{BB962C8B-B14F-4D97-AF65-F5344CB8AC3E}">
        <p14:creationId xmlns:p14="http://schemas.microsoft.com/office/powerpoint/2010/main" val="162752125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Get in touch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FD6CF9B-C707-AECD-825C-665E4493A5B3}"/>
              </a:ext>
            </a:extLst>
          </p:cNvPr>
          <p:cNvSpPr/>
          <p:nvPr userDrawn="1"/>
        </p:nvSpPr>
        <p:spPr>
          <a:xfrm>
            <a:off x="1" y="-1"/>
            <a:ext cx="12192000" cy="4283901"/>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4" name="TextBox 3">
            <a:extLst>
              <a:ext uri="{FF2B5EF4-FFF2-40B4-BE49-F238E27FC236}">
                <a16:creationId xmlns:a16="http://schemas.microsoft.com/office/drawing/2014/main" id="{62F49CD1-52A9-4231-BEE6-0F9184D33DFD}"/>
              </a:ext>
            </a:extLst>
          </p:cNvPr>
          <p:cNvSpPr txBox="1"/>
          <p:nvPr userDrawn="1"/>
        </p:nvSpPr>
        <p:spPr>
          <a:xfrm>
            <a:off x="7053199" y="2356162"/>
            <a:ext cx="2845547" cy="387798"/>
          </a:xfrm>
          <a:prstGeom prst="rect">
            <a:avLst/>
          </a:prstGeom>
          <a:noFill/>
        </p:spPr>
        <p:txBody>
          <a:bodyPr wrap="square" lIns="91416" tIns="0" rIns="91416" bIns="0" rtlCol="0" anchor="t">
            <a:spAutoFit/>
          </a:bodyPr>
          <a:lstStyle/>
          <a:p>
            <a:pPr marL="0" algn="l" defTabSz="914126" rtl="0" eaLnBrk="1" latinLnBrk="0" hangingPunct="1">
              <a:lnSpc>
                <a:spcPct val="90000"/>
              </a:lnSpc>
              <a:spcBef>
                <a:spcPct val="0"/>
              </a:spcBef>
              <a:buClrTx/>
              <a:buFontTx/>
              <a:buNone/>
              <a:defRPr/>
            </a:pPr>
            <a:r>
              <a:rPr lang="en-US" sz="2799" b="1" i="0" kern="1200" baseline="0">
                <a:solidFill>
                  <a:schemeClr val="tx1"/>
                </a:solidFill>
                <a:latin typeface="Playfair Display Black" pitchFamily="2" charset="77"/>
                <a:ea typeface="+mj-ea"/>
                <a:cs typeface="+mj-cs"/>
              </a:rPr>
              <a:t>Get</a:t>
            </a:r>
            <a:r>
              <a:rPr lang="en-US" sz="2799" b="1" i="0" kern="1200" baseline="0" noProof="0">
                <a:solidFill>
                  <a:schemeClr val="tx1"/>
                </a:solidFill>
                <a:latin typeface="Playfair Display Black" pitchFamily="2" charset="77"/>
                <a:ea typeface="+mj-ea"/>
                <a:cs typeface="+mj-cs"/>
              </a:rPr>
              <a:t> </a:t>
            </a:r>
            <a:r>
              <a:rPr lang="en-US" sz="2799" b="1" i="0" kern="1200" baseline="0">
                <a:solidFill>
                  <a:schemeClr val="tx1"/>
                </a:solidFill>
                <a:latin typeface="Playfair Display Black" pitchFamily="2" charset="77"/>
                <a:ea typeface="+mj-ea"/>
                <a:cs typeface="+mj-cs"/>
              </a:rPr>
              <a:t>in t</a:t>
            </a:r>
            <a:r>
              <a:rPr lang="en-US" sz="2799" b="1" i="0" kern="1200" baseline="0" noProof="0">
                <a:solidFill>
                  <a:schemeClr val="tx1"/>
                </a:solidFill>
                <a:latin typeface="Playfair Display Black" pitchFamily="2" charset="77"/>
                <a:ea typeface="+mj-ea"/>
                <a:cs typeface="+mj-cs"/>
              </a:rPr>
              <a:t>ouch</a:t>
            </a:r>
            <a:endParaRPr lang="en-US" sz="2799" b="1" i="0" kern="1200" baseline="0">
              <a:solidFill>
                <a:schemeClr val="tx1"/>
              </a:solidFill>
              <a:latin typeface="Playfair Display Black" pitchFamily="2" charset="77"/>
              <a:ea typeface="+mj-ea"/>
              <a:cs typeface="+mj-cs"/>
            </a:endParaRPr>
          </a:p>
        </p:txBody>
      </p:sp>
      <p:pic>
        <p:nvPicPr>
          <p:cNvPr id="5" name="Graphic 4">
            <a:extLst>
              <a:ext uri="{FF2B5EF4-FFF2-40B4-BE49-F238E27FC236}">
                <a16:creationId xmlns:a16="http://schemas.microsoft.com/office/drawing/2014/main" id="{1DF6A125-61E2-5F97-DC80-A11AB37D9D6C}"/>
              </a:ext>
            </a:extLst>
          </p:cNvPr>
          <p:cNvPicPr>
            <a:picLocks noChangeAspect="1"/>
          </p:cNvPicPr>
          <p:nvPr userDrawn="1"/>
        </p:nvPicPr>
        <p:blipFill>
          <a:blip r:embed="rId2"/>
          <a:srcRect/>
          <a:stretch/>
        </p:blipFill>
        <p:spPr>
          <a:xfrm>
            <a:off x="1531963" y="1572983"/>
            <a:ext cx="4564036" cy="2996589"/>
          </a:xfrm>
          <a:prstGeom prst="rect">
            <a:avLst/>
          </a:prstGeom>
        </p:spPr>
      </p:pic>
      <p:pic>
        <p:nvPicPr>
          <p:cNvPr id="16" name="Picture 15">
            <a:extLst>
              <a:ext uri="{FF2B5EF4-FFF2-40B4-BE49-F238E27FC236}">
                <a16:creationId xmlns:a16="http://schemas.microsoft.com/office/drawing/2014/main" id="{28E24249-EDE6-1CE5-E1B7-BF6CA5302FB7}"/>
              </a:ext>
            </a:extLst>
          </p:cNvPr>
          <p:cNvPicPr>
            <a:picLocks noChangeAspect="1"/>
          </p:cNvPicPr>
          <p:nvPr userDrawn="1"/>
        </p:nvPicPr>
        <p:blipFill>
          <a:blip r:embed="rId3"/>
          <a:stretch>
            <a:fillRect/>
          </a:stretch>
        </p:blipFill>
        <p:spPr>
          <a:xfrm>
            <a:off x="5177538" y="5593937"/>
            <a:ext cx="1836926" cy="551078"/>
          </a:xfrm>
          <a:prstGeom prst="rect">
            <a:avLst/>
          </a:prstGeom>
        </p:spPr>
      </p:pic>
      <p:cxnSp>
        <p:nvCxnSpPr>
          <p:cNvPr id="6" name="Straight Connector 5">
            <a:extLst>
              <a:ext uri="{FF2B5EF4-FFF2-40B4-BE49-F238E27FC236}">
                <a16:creationId xmlns:a16="http://schemas.microsoft.com/office/drawing/2014/main" id="{CC911A06-BA38-80F5-32E3-E057797F0F79}"/>
              </a:ext>
            </a:extLst>
          </p:cNvPr>
          <p:cNvCxnSpPr/>
          <p:nvPr userDrawn="1"/>
        </p:nvCxnSpPr>
        <p:spPr>
          <a:xfrm>
            <a:off x="7152007" y="3071275"/>
            <a:ext cx="2746738" cy="0"/>
          </a:xfrm>
          <a:prstGeom prst="line">
            <a:avLst/>
          </a:prstGeom>
          <a:ln w="6350">
            <a:solidFill>
              <a:schemeClr val="accent6"/>
            </a:solidFill>
          </a:ln>
        </p:spPr>
        <p:style>
          <a:lnRef idx="2">
            <a:schemeClr val="accent1"/>
          </a:lnRef>
          <a:fillRef idx="0">
            <a:schemeClr val="accent1"/>
          </a:fillRef>
          <a:effectRef idx="1">
            <a:schemeClr val="accent1"/>
          </a:effectRef>
          <a:fontRef idx="minor">
            <a:schemeClr val="tx1"/>
          </a:fontRef>
        </p:style>
      </p:cxnSp>
      <p:sp>
        <p:nvSpPr>
          <p:cNvPr id="9" name="Content Placeholder 8">
            <a:extLst>
              <a:ext uri="{FF2B5EF4-FFF2-40B4-BE49-F238E27FC236}">
                <a16:creationId xmlns:a16="http://schemas.microsoft.com/office/drawing/2014/main" id="{E95F49D7-4930-964F-60D3-6EBE8D724B41}"/>
              </a:ext>
            </a:extLst>
          </p:cNvPr>
          <p:cNvSpPr>
            <a:spLocks noGrp="1"/>
          </p:cNvSpPr>
          <p:nvPr>
            <p:ph sz="quarter" idx="10" hasCustomPrompt="1"/>
          </p:nvPr>
        </p:nvSpPr>
        <p:spPr>
          <a:xfrm>
            <a:off x="7152007" y="3467929"/>
            <a:ext cx="2815194" cy="369332"/>
          </a:xfrm>
          <a:noFill/>
        </p:spPr>
        <p:txBody>
          <a:bodyPr wrap="none" rtlCol="0">
            <a:spAutoFit/>
          </a:bodyPr>
          <a:lstStyle>
            <a:lvl1pPr marL="0" indent="0">
              <a:buNone/>
              <a:defRPr lang="en-GB" sz="1999" b="1" i="0" dirty="0" smtClean="0">
                <a:solidFill>
                  <a:schemeClr val="accent1"/>
                </a:solidFill>
                <a:latin typeface="Playfair Display Black" pitchFamily="2" charset="77"/>
              </a:defRPr>
            </a:lvl1pPr>
            <a:lvl2pPr marL="228531" indent="0">
              <a:buNone/>
              <a:defRPr lang="en-GB" sz="1799" dirty="0" smtClean="0">
                <a:latin typeface="+mn-lt"/>
              </a:defRPr>
            </a:lvl2pPr>
            <a:lvl3pPr>
              <a:defRPr lang="en-GB" sz="1799" dirty="0" smtClean="0">
                <a:latin typeface="+mn-lt"/>
              </a:defRPr>
            </a:lvl3pPr>
            <a:lvl4pPr>
              <a:defRPr lang="en-GB" sz="1799" dirty="0" smtClean="0">
                <a:latin typeface="+mn-lt"/>
              </a:defRPr>
            </a:lvl4pPr>
            <a:lvl5pPr>
              <a:defRPr lang="en-US" sz="1799" dirty="0">
                <a:latin typeface="+mn-lt"/>
              </a:defRPr>
            </a:lvl5pPr>
          </a:lstStyle>
          <a:p>
            <a:pPr marL="0" lvl="0"/>
            <a:r>
              <a:rPr lang="en-GB"/>
              <a:t>First Name Last Name</a:t>
            </a:r>
          </a:p>
        </p:txBody>
      </p:sp>
      <p:sp>
        <p:nvSpPr>
          <p:cNvPr id="14" name="Content Placeholder 13">
            <a:extLst>
              <a:ext uri="{FF2B5EF4-FFF2-40B4-BE49-F238E27FC236}">
                <a16:creationId xmlns:a16="http://schemas.microsoft.com/office/drawing/2014/main" id="{5515009B-9282-FA15-616A-80A5ED924CCA}"/>
              </a:ext>
            </a:extLst>
          </p:cNvPr>
          <p:cNvSpPr>
            <a:spLocks noGrp="1"/>
          </p:cNvSpPr>
          <p:nvPr>
            <p:ph sz="quarter" idx="11" hasCustomPrompt="1"/>
          </p:nvPr>
        </p:nvSpPr>
        <p:spPr>
          <a:xfrm>
            <a:off x="7257515" y="4028940"/>
            <a:ext cx="2555508" cy="341632"/>
          </a:xfrm>
          <a:ln>
            <a:solidFill>
              <a:schemeClr val="tx1"/>
            </a:solidFill>
          </a:ln>
        </p:spPr>
        <p:txBody>
          <a:bodyPr anchor="ctr">
            <a:noAutofit/>
          </a:bodyPr>
          <a:lstStyle>
            <a:lvl1pPr marL="0" indent="0" algn="l">
              <a:buNone/>
              <a:defRPr sz="1200"/>
            </a:lvl1pPr>
            <a:lvl2pPr marL="457063" indent="0">
              <a:buNone/>
              <a:defRPr sz="1200"/>
            </a:lvl2pPr>
            <a:lvl3pPr marL="914126" indent="0">
              <a:buNone/>
              <a:defRPr sz="1200"/>
            </a:lvl3pPr>
            <a:lvl4pPr marL="1371189" indent="0">
              <a:buNone/>
              <a:defRPr sz="1200"/>
            </a:lvl4pPr>
            <a:lvl5pPr marL="1828251" indent="0">
              <a:buNone/>
              <a:defRPr sz="1200"/>
            </a:lvl5pPr>
          </a:lstStyle>
          <a:p>
            <a:pPr lvl="0"/>
            <a:r>
              <a:rPr lang="en-GB"/>
              <a:t>Email goes here</a:t>
            </a:r>
            <a:endParaRPr lang="en-US"/>
          </a:p>
        </p:txBody>
      </p:sp>
    </p:spTree>
    <p:extLst>
      <p:ext uri="{BB962C8B-B14F-4D97-AF65-F5344CB8AC3E}">
        <p14:creationId xmlns:p14="http://schemas.microsoft.com/office/powerpoint/2010/main" val="246231728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Get in touch (3)">
    <p:bg>
      <p:bgRef idx="1003">
        <a:schemeClr val="bg2"/>
      </p:bgRef>
    </p:bg>
    <p:spTree>
      <p:nvGrpSpPr>
        <p:cNvPr id="1" name=""/>
        <p:cNvGrpSpPr/>
        <p:nvPr/>
      </p:nvGrpSpPr>
      <p:grpSpPr>
        <a:xfrm>
          <a:off x="0" y="0"/>
          <a:ext cx="0" cy="0"/>
          <a:chOff x="0" y="0"/>
          <a:chExt cx="0" cy="0"/>
        </a:xfrm>
      </p:grpSpPr>
      <p:pic>
        <p:nvPicPr>
          <p:cNvPr id="2" name="Picture 1" descr="A colorful envelope with a bell and a paper plane&#10;&#10;Description automatically generated">
            <a:extLst>
              <a:ext uri="{FF2B5EF4-FFF2-40B4-BE49-F238E27FC236}">
                <a16:creationId xmlns:a16="http://schemas.microsoft.com/office/drawing/2014/main" id="{596022C9-E1B6-4E92-C30B-9ECB2BCAB212}"/>
              </a:ext>
            </a:extLst>
          </p:cNvPr>
          <p:cNvPicPr>
            <a:picLocks noChangeAspect="1"/>
          </p:cNvPicPr>
          <p:nvPr userDrawn="1"/>
        </p:nvPicPr>
        <p:blipFill>
          <a:blip r:embed="rId2"/>
          <a:stretch>
            <a:fillRect/>
          </a:stretch>
        </p:blipFill>
        <p:spPr>
          <a:xfrm>
            <a:off x="2959172" y="151641"/>
            <a:ext cx="6456255" cy="5272608"/>
          </a:xfrm>
          <a:prstGeom prst="rect">
            <a:avLst/>
          </a:prstGeom>
        </p:spPr>
      </p:pic>
      <p:sp>
        <p:nvSpPr>
          <p:cNvPr id="3" name="TextBox 2">
            <a:extLst>
              <a:ext uri="{FF2B5EF4-FFF2-40B4-BE49-F238E27FC236}">
                <a16:creationId xmlns:a16="http://schemas.microsoft.com/office/drawing/2014/main" id="{C4CC19F5-61F4-952F-A569-FEB350309855}"/>
              </a:ext>
            </a:extLst>
          </p:cNvPr>
          <p:cNvSpPr txBox="1"/>
          <p:nvPr userDrawn="1"/>
        </p:nvSpPr>
        <p:spPr>
          <a:xfrm>
            <a:off x="4818247" y="4943139"/>
            <a:ext cx="2555508" cy="369332"/>
          </a:xfrm>
          <a:prstGeom prst="rect">
            <a:avLst/>
          </a:prstGeom>
          <a:noFill/>
        </p:spPr>
        <p:txBody>
          <a:bodyPr wrap="square">
            <a:spAutoFit/>
          </a:bodyPr>
          <a:lstStyle/>
          <a:p>
            <a:pPr algn="ctr"/>
            <a:r>
              <a:rPr lang="en-US" sz="1799" b="1" spc="300">
                <a:solidFill>
                  <a:schemeClr val="tx1"/>
                </a:solidFill>
                <a:latin typeface="Manrope" pitchFamily="2" charset="0"/>
              </a:rPr>
              <a:t>GET IN TOUCH</a:t>
            </a:r>
            <a:endParaRPr lang="en-US" sz="1799" spc="300">
              <a:solidFill>
                <a:schemeClr val="tx1"/>
              </a:solidFill>
              <a:latin typeface="Manrope" pitchFamily="2" charset="0"/>
            </a:endParaRPr>
          </a:p>
        </p:txBody>
      </p:sp>
      <p:sp>
        <p:nvSpPr>
          <p:cNvPr id="4" name="Content Placeholder 13">
            <a:extLst>
              <a:ext uri="{FF2B5EF4-FFF2-40B4-BE49-F238E27FC236}">
                <a16:creationId xmlns:a16="http://schemas.microsoft.com/office/drawing/2014/main" id="{323DB434-CF78-CF82-8DD6-617444B3A940}"/>
              </a:ext>
            </a:extLst>
          </p:cNvPr>
          <p:cNvSpPr>
            <a:spLocks noGrp="1"/>
          </p:cNvSpPr>
          <p:nvPr>
            <p:ph sz="quarter" idx="11" hasCustomPrompt="1"/>
          </p:nvPr>
        </p:nvSpPr>
        <p:spPr>
          <a:xfrm>
            <a:off x="4818247" y="5424249"/>
            <a:ext cx="2555508" cy="607172"/>
          </a:xfrm>
          <a:solidFill>
            <a:schemeClr val="accent1"/>
          </a:solidFill>
          <a:ln>
            <a:noFill/>
          </a:ln>
        </p:spPr>
        <p:txBody>
          <a:bodyPr anchor="ctr">
            <a:noAutofit/>
          </a:bodyPr>
          <a:lstStyle>
            <a:lvl1pPr marL="0" indent="0" algn="ctr">
              <a:buNone/>
              <a:defRPr sz="1400">
                <a:solidFill>
                  <a:schemeClr val="bg1"/>
                </a:solidFill>
              </a:defRPr>
            </a:lvl1pPr>
            <a:lvl2pPr marL="457063" indent="0">
              <a:buNone/>
              <a:defRPr sz="1200"/>
            </a:lvl2pPr>
            <a:lvl3pPr marL="914126" indent="0">
              <a:buNone/>
              <a:defRPr sz="1200"/>
            </a:lvl3pPr>
            <a:lvl4pPr marL="1371189" indent="0">
              <a:buNone/>
              <a:defRPr sz="1200"/>
            </a:lvl4pPr>
            <a:lvl5pPr marL="1828251" indent="0">
              <a:buNone/>
              <a:defRPr sz="1200"/>
            </a:lvl5pPr>
          </a:lstStyle>
          <a:p>
            <a:pPr lvl="0"/>
            <a:r>
              <a:rPr lang="en-GB"/>
              <a:t>Email goes here</a:t>
            </a:r>
            <a:endParaRPr lang="en-US"/>
          </a:p>
        </p:txBody>
      </p:sp>
    </p:spTree>
    <p:extLst>
      <p:ext uri="{BB962C8B-B14F-4D97-AF65-F5344CB8AC3E}">
        <p14:creationId xmlns:p14="http://schemas.microsoft.com/office/powerpoint/2010/main" val="2633050665"/>
      </p:ext>
    </p:extLst>
  </p:cSld>
  <p:clrMapOvr>
    <a:overrideClrMapping bg1="lt1" tx1="dk1" bg2="lt2" tx2="dk2" accent1="accent1" accent2="accent2" accent3="accent3" accent4="accent4" accent5="accent5" accent6="accent6" hlink="hlink" folHlink="folHlink"/>
  </p:clrMapOvr>
  <p:transition spd="slow">
    <p:push dir="u"/>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Title with Section pointer">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C6BFD1D-A16B-1DFC-FDDF-7A48563BA6D0}"/>
              </a:ext>
            </a:extLst>
          </p:cNvPr>
          <p:cNvSpPr/>
          <p:nvPr userDrawn="1"/>
        </p:nvSpPr>
        <p:spPr>
          <a:xfrm>
            <a:off x="1" y="0"/>
            <a:ext cx="12192000" cy="1195754"/>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7" name="Title 6">
            <a:extLst>
              <a:ext uri="{FF2B5EF4-FFF2-40B4-BE49-F238E27FC236}">
                <a16:creationId xmlns:a16="http://schemas.microsoft.com/office/drawing/2014/main" id="{8517299F-41C9-75EB-1E19-5F874F5C2551}"/>
              </a:ext>
            </a:extLst>
          </p:cNvPr>
          <p:cNvSpPr>
            <a:spLocks noGrp="1"/>
          </p:cNvSpPr>
          <p:nvPr>
            <p:ph type="title"/>
          </p:nvPr>
        </p:nvSpPr>
        <p:spPr>
          <a:xfrm>
            <a:off x="838201" y="365126"/>
            <a:ext cx="5609492" cy="736844"/>
          </a:xfrm>
        </p:spPr>
        <p:txBody>
          <a:bodyPr/>
          <a:lstStyle>
            <a:lvl1pPr algn="l">
              <a:defRPr/>
            </a:lvl1pPr>
          </a:lstStyle>
          <a:p>
            <a:r>
              <a:rPr lang="en-GB"/>
              <a:t>Click to edit Master title style</a:t>
            </a:r>
            <a:endParaRPr lang="en-US"/>
          </a:p>
        </p:txBody>
      </p:sp>
      <p:sp>
        <p:nvSpPr>
          <p:cNvPr id="8" name="Round Same-side Corner of Rectangle 7">
            <a:extLst>
              <a:ext uri="{FF2B5EF4-FFF2-40B4-BE49-F238E27FC236}">
                <a16:creationId xmlns:a16="http://schemas.microsoft.com/office/drawing/2014/main" id="{DFA8E16A-C95E-090C-584B-DE8F51701381}"/>
              </a:ext>
            </a:extLst>
          </p:cNvPr>
          <p:cNvSpPr/>
          <p:nvPr userDrawn="1"/>
        </p:nvSpPr>
        <p:spPr>
          <a:xfrm>
            <a:off x="10301262" y="2"/>
            <a:ext cx="298477" cy="455477"/>
          </a:xfrm>
          <a:prstGeom prst="round2SameRect">
            <a:avLst>
              <a:gd name="adj1" fmla="val 0"/>
              <a:gd name="adj2" fmla="val 50000"/>
            </a:avLst>
          </a:prstGeom>
          <a:gradFill flip="none" rotWithShape="1">
            <a:gsLst>
              <a:gs pos="0">
                <a:srgbClr val="334DE8"/>
              </a:gs>
              <a:gs pos="100000">
                <a:srgbClr val="39C7A5"/>
              </a:gs>
            </a:gsLst>
            <a:lin ang="2700000" scaled="1"/>
            <a:tileRect/>
          </a:gradFill>
          <a:ln>
            <a:noFill/>
          </a:ln>
        </p:spPr>
        <p:txBody>
          <a:bodyPr spcFirstLastPara="1" wrap="square" lIns="89977" tIns="45688" rIns="91401" bIns="45688" anchor="b" anchorCtr="0">
            <a:noAutofit/>
          </a:bodyPr>
          <a:lstStyle/>
          <a:p>
            <a:pPr algn="ctr">
              <a:buClr>
                <a:srgbClr val="000000"/>
              </a:buClr>
            </a:pPr>
            <a:endParaRPr lang="en-US" sz="1400" b="1">
              <a:solidFill>
                <a:schemeClr val="bg1"/>
              </a:solidFill>
              <a:latin typeface="Manrope" pitchFamily="2" charset="0"/>
              <a:cs typeface="Arial"/>
            </a:endParaRPr>
          </a:p>
        </p:txBody>
      </p:sp>
      <p:sp>
        <p:nvSpPr>
          <p:cNvPr id="11" name="Text Placeholder 10">
            <a:extLst>
              <a:ext uri="{FF2B5EF4-FFF2-40B4-BE49-F238E27FC236}">
                <a16:creationId xmlns:a16="http://schemas.microsoft.com/office/drawing/2014/main" id="{CDA577B7-E9C2-99D7-CBB7-46D4B3D1591A}"/>
              </a:ext>
            </a:extLst>
          </p:cNvPr>
          <p:cNvSpPr>
            <a:spLocks noGrp="1"/>
          </p:cNvSpPr>
          <p:nvPr>
            <p:ph type="body" sz="quarter" idx="10" hasCustomPrompt="1"/>
          </p:nvPr>
        </p:nvSpPr>
        <p:spPr>
          <a:xfrm>
            <a:off x="10711570" y="92673"/>
            <a:ext cx="808404" cy="362804"/>
          </a:xfrm>
        </p:spPr>
        <p:txBody>
          <a:bodyPr>
            <a:noAutofit/>
          </a:bodyPr>
          <a:lstStyle>
            <a:lvl1pPr marL="0" indent="0">
              <a:lnSpc>
                <a:spcPct val="100000"/>
              </a:lnSpc>
              <a:buNone/>
              <a:defRPr sz="110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en-GB"/>
              <a:t>Section Title</a:t>
            </a:r>
            <a:endParaRPr lang="en-US"/>
          </a:p>
        </p:txBody>
      </p:sp>
      <p:sp>
        <p:nvSpPr>
          <p:cNvPr id="12" name="Text Placeholder 10">
            <a:extLst>
              <a:ext uri="{FF2B5EF4-FFF2-40B4-BE49-F238E27FC236}">
                <a16:creationId xmlns:a16="http://schemas.microsoft.com/office/drawing/2014/main" id="{8A004E1B-88D0-8180-E13F-E7D82BBE4C0D}"/>
              </a:ext>
            </a:extLst>
          </p:cNvPr>
          <p:cNvSpPr>
            <a:spLocks noGrp="1"/>
          </p:cNvSpPr>
          <p:nvPr>
            <p:ph type="body" sz="quarter" idx="11" hasCustomPrompt="1"/>
          </p:nvPr>
        </p:nvSpPr>
        <p:spPr>
          <a:xfrm>
            <a:off x="10279097" y="46336"/>
            <a:ext cx="342805" cy="362804"/>
          </a:xfrm>
        </p:spPr>
        <p:txBody>
          <a:bodyPr anchor="ctr">
            <a:noAutofit/>
          </a:bodyPr>
          <a:lstStyle>
            <a:lvl1pPr marL="0" indent="0" algn="ctr">
              <a:lnSpc>
                <a:spcPct val="100000"/>
              </a:lnSpc>
              <a:buNone/>
              <a:defRPr sz="1400" b="1">
                <a:solidFill>
                  <a:schemeClr val="bg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en-GB"/>
              <a:t>#</a:t>
            </a:r>
            <a:endParaRPr lang="en-US"/>
          </a:p>
        </p:txBody>
      </p:sp>
    </p:spTree>
    <p:extLst>
      <p:ext uri="{BB962C8B-B14F-4D97-AF65-F5344CB8AC3E}">
        <p14:creationId xmlns:p14="http://schemas.microsoft.com/office/powerpoint/2010/main" val="3777391009"/>
      </p:ext>
    </p:extLst>
  </p:cSld>
  <p:clrMapOvr>
    <a:masterClrMapping/>
  </p:clrMapOvr>
  <p:transition spd="slow">
    <p:push dir="u"/>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Generic Cover Slide">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5AD6E1E0-661D-FA55-3664-20229F8C0CCA}"/>
              </a:ext>
            </a:extLst>
          </p:cNvPr>
          <p:cNvPicPr>
            <a:picLocks noChangeAspect="1"/>
          </p:cNvPicPr>
          <p:nvPr userDrawn="1"/>
        </p:nvPicPr>
        <p:blipFill>
          <a:blip r:embed="rId2"/>
          <a:stretch>
            <a:fillRect/>
          </a:stretch>
        </p:blipFill>
        <p:spPr>
          <a:xfrm>
            <a:off x="1019105" y="5094178"/>
            <a:ext cx="1919998" cy="576000"/>
          </a:xfrm>
          <a:prstGeom prst="rect">
            <a:avLst/>
          </a:prstGeom>
        </p:spPr>
      </p:pic>
      <p:sp>
        <p:nvSpPr>
          <p:cNvPr id="2" name="Title 1">
            <a:extLst>
              <a:ext uri="{FF2B5EF4-FFF2-40B4-BE49-F238E27FC236}">
                <a16:creationId xmlns:a16="http://schemas.microsoft.com/office/drawing/2014/main" id="{4A9562B4-44AE-0EDA-763F-F6974A9DB574}"/>
              </a:ext>
            </a:extLst>
          </p:cNvPr>
          <p:cNvSpPr>
            <a:spLocks noGrp="1"/>
          </p:cNvSpPr>
          <p:nvPr>
            <p:ph type="ctrTitle"/>
          </p:nvPr>
        </p:nvSpPr>
        <p:spPr>
          <a:xfrm>
            <a:off x="1031631" y="1155120"/>
            <a:ext cx="4067907" cy="1175359"/>
          </a:xfrm>
        </p:spPr>
        <p:txBody>
          <a:bodyPr anchor="b">
            <a:noAutofit/>
          </a:bodyPr>
          <a:lstStyle>
            <a:lvl1pPr algn="l" defTabSz="914400" rtl="0" eaLnBrk="1" latinLnBrk="0" hangingPunct="1">
              <a:lnSpc>
                <a:spcPct val="90000"/>
              </a:lnSpc>
              <a:spcBef>
                <a:spcPct val="0"/>
              </a:spcBef>
              <a:buNone/>
              <a:defRPr lang="en-US" sz="36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385DCB25-99FC-6576-9C85-387233443AEF}"/>
              </a:ext>
            </a:extLst>
          </p:cNvPr>
          <p:cNvSpPr>
            <a:spLocks noGrp="1"/>
          </p:cNvSpPr>
          <p:nvPr>
            <p:ph type="subTitle" idx="1"/>
          </p:nvPr>
        </p:nvSpPr>
        <p:spPr>
          <a:xfrm>
            <a:off x="1031632" y="2633755"/>
            <a:ext cx="3892060" cy="656746"/>
          </a:xfrm>
        </p:spPr>
        <p:txBody>
          <a:bodyPr>
            <a:noAutofit/>
          </a:bodyPr>
          <a:lstStyle>
            <a:lvl1pPr marL="0" indent="0" algn="l">
              <a:lnSpc>
                <a:spcPct val="100000"/>
              </a:lnSpc>
              <a:buNone/>
              <a:defRPr sz="1600" b="0" i="0">
                <a:latin typeface="Manrope Ligh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2" name="Text Placeholder 11">
            <a:extLst>
              <a:ext uri="{FF2B5EF4-FFF2-40B4-BE49-F238E27FC236}">
                <a16:creationId xmlns:a16="http://schemas.microsoft.com/office/drawing/2014/main" id="{B513244B-5D39-4D3A-DB1E-EAED04E24C71}"/>
              </a:ext>
            </a:extLst>
          </p:cNvPr>
          <p:cNvSpPr>
            <a:spLocks noGrp="1"/>
          </p:cNvSpPr>
          <p:nvPr>
            <p:ph type="body" sz="quarter" idx="10" hasCustomPrompt="1"/>
          </p:nvPr>
        </p:nvSpPr>
        <p:spPr>
          <a:xfrm>
            <a:off x="1031631" y="3624332"/>
            <a:ext cx="1633781" cy="258532"/>
          </a:xfrm>
          <a:noFill/>
        </p:spPr>
        <p:txBody>
          <a:bodyPr wrap="none" rtlCol="0">
            <a:spAutoFit/>
          </a:bodyPr>
          <a:lstStyle>
            <a:lvl1pPr marL="0" indent="0">
              <a:buNone/>
              <a:defRPr lang="en-GB" sz="1200" b="1" spc="300" dirty="0" smtClean="0">
                <a:solidFill>
                  <a:srgbClr val="5C5C7D"/>
                </a:solidFill>
              </a:defRPr>
            </a:lvl1pPr>
            <a:lvl2pPr marL="228600" indent="0">
              <a:buNone/>
              <a:defRPr lang="en-GB" sz="1800" dirty="0" smtClean="0">
                <a:latin typeface="+mn-lt"/>
              </a:defRPr>
            </a:lvl2pPr>
            <a:lvl3pPr>
              <a:defRPr lang="en-GB" sz="1800" dirty="0" smtClean="0">
                <a:latin typeface="+mn-lt"/>
              </a:defRPr>
            </a:lvl3pPr>
            <a:lvl4pPr>
              <a:defRPr lang="en-GB" sz="1800" dirty="0" smtClean="0">
                <a:latin typeface="+mn-lt"/>
              </a:defRPr>
            </a:lvl4pPr>
            <a:lvl5pPr>
              <a:defRPr lang="en-US" sz="1800" dirty="0">
                <a:latin typeface="+mn-lt"/>
              </a:defRPr>
            </a:lvl5pPr>
          </a:lstStyle>
          <a:p>
            <a:pPr marL="0" lvl="0"/>
            <a:r>
              <a:rPr lang="en-GB"/>
              <a:t>MONTH, YEAR</a:t>
            </a:r>
          </a:p>
        </p:txBody>
      </p:sp>
      <p:pic>
        <p:nvPicPr>
          <p:cNvPr id="15" name="Picture 14">
            <a:extLst>
              <a:ext uri="{FF2B5EF4-FFF2-40B4-BE49-F238E27FC236}">
                <a16:creationId xmlns:a16="http://schemas.microsoft.com/office/drawing/2014/main" id="{9F68B4BC-6974-1D9F-2F3B-FC5CA5699E5F}"/>
              </a:ext>
            </a:extLst>
          </p:cNvPr>
          <p:cNvPicPr>
            <a:picLocks noChangeAspect="1"/>
          </p:cNvPicPr>
          <p:nvPr userDrawn="1"/>
        </p:nvPicPr>
        <p:blipFill>
          <a:blip r:embed="rId3"/>
          <a:srcRect/>
          <a:stretch/>
        </p:blipFill>
        <p:spPr>
          <a:xfrm>
            <a:off x="5683250" y="0"/>
            <a:ext cx="6508750" cy="6858000"/>
          </a:xfrm>
          <a:prstGeom prst="rect">
            <a:avLst/>
          </a:prstGeom>
        </p:spPr>
      </p:pic>
    </p:spTree>
    <p:extLst>
      <p:ext uri="{BB962C8B-B14F-4D97-AF65-F5344CB8AC3E}">
        <p14:creationId xmlns:p14="http://schemas.microsoft.com/office/powerpoint/2010/main" val="276189958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ver with Splas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562B4-44AE-0EDA-763F-F6974A9DB574}"/>
              </a:ext>
            </a:extLst>
          </p:cNvPr>
          <p:cNvSpPr>
            <a:spLocks noGrp="1"/>
          </p:cNvSpPr>
          <p:nvPr>
            <p:ph type="ctrTitle"/>
          </p:nvPr>
        </p:nvSpPr>
        <p:spPr>
          <a:xfrm>
            <a:off x="1031631" y="1155120"/>
            <a:ext cx="4056184" cy="1175359"/>
          </a:xfrm>
        </p:spPr>
        <p:txBody>
          <a:bodyPr anchor="b">
            <a:noAutofit/>
          </a:bodyPr>
          <a:lstStyle>
            <a:lvl1pPr algn="l" defTabSz="914400" rtl="0" eaLnBrk="1" latinLnBrk="0" hangingPunct="1">
              <a:lnSpc>
                <a:spcPct val="90000"/>
              </a:lnSpc>
              <a:spcBef>
                <a:spcPct val="0"/>
              </a:spcBef>
              <a:buNone/>
              <a:defRPr lang="en-US" sz="36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385DCB25-99FC-6576-9C85-387233443AEF}"/>
              </a:ext>
            </a:extLst>
          </p:cNvPr>
          <p:cNvSpPr>
            <a:spLocks noGrp="1"/>
          </p:cNvSpPr>
          <p:nvPr>
            <p:ph type="subTitle" idx="1"/>
          </p:nvPr>
        </p:nvSpPr>
        <p:spPr>
          <a:xfrm>
            <a:off x="1031632" y="2633755"/>
            <a:ext cx="3892060" cy="656746"/>
          </a:xfrm>
        </p:spPr>
        <p:txBody>
          <a:bodyPr>
            <a:noAutofit/>
          </a:bodyPr>
          <a:lstStyle>
            <a:lvl1pPr marL="0" indent="0" algn="l">
              <a:lnSpc>
                <a:spcPct val="100000"/>
              </a:lnSpc>
              <a:buNone/>
              <a:defRPr sz="1600" b="0" i="0">
                <a:latin typeface="Manrope Ligh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2" name="Text Placeholder 11">
            <a:extLst>
              <a:ext uri="{FF2B5EF4-FFF2-40B4-BE49-F238E27FC236}">
                <a16:creationId xmlns:a16="http://schemas.microsoft.com/office/drawing/2014/main" id="{B513244B-5D39-4D3A-DB1E-EAED04E24C71}"/>
              </a:ext>
            </a:extLst>
          </p:cNvPr>
          <p:cNvSpPr>
            <a:spLocks noGrp="1"/>
          </p:cNvSpPr>
          <p:nvPr>
            <p:ph type="body" sz="quarter" idx="10" hasCustomPrompt="1"/>
          </p:nvPr>
        </p:nvSpPr>
        <p:spPr>
          <a:xfrm>
            <a:off x="1031631" y="3624332"/>
            <a:ext cx="1633781" cy="258532"/>
          </a:xfrm>
          <a:noFill/>
        </p:spPr>
        <p:txBody>
          <a:bodyPr wrap="none" rtlCol="0">
            <a:spAutoFit/>
          </a:bodyPr>
          <a:lstStyle>
            <a:lvl1pPr marL="0" indent="0">
              <a:buNone/>
              <a:defRPr lang="en-GB" sz="1200" b="1" spc="300" dirty="0" smtClean="0">
                <a:solidFill>
                  <a:srgbClr val="5C5C7D"/>
                </a:solidFill>
              </a:defRPr>
            </a:lvl1pPr>
            <a:lvl2pPr marL="228600" indent="0">
              <a:buNone/>
              <a:defRPr lang="en-GB" sz="1800" dirty="0" smtClean="0">
                <a:latin typeface="+mn-lt"/>
              </a:defRPr>
            </a:lvl2pPr>
            <a:lvl3pPr>
              <a:defRPr lang="en-GB" sz="1800" dirty="0" smtClean="0">
                <a:latin typeface="+mn-lt"/>
              </a:defRPr>
            </a:lvl3pPr>
            <a:lvl4pPr>
              <a:defRPr lang="en-GB" sz="1800" dirty="0" smtClean="0">
                <a:latin typeface="+mn-lt"/>
              </a:defRPr>
            </a:lvl4pPr>
            <a:lvl5pPr>
              <a:defRPr lang="en-US" sz="1800" dirty="0">
                <a:latin typeface="+mn-lt"/>
              </a:defRPr>
            </a:lvl5pPr>
          </a:lstStyle>
          <a:p>
            <a:pPr marL="0" lvl="0"/>
            <a:r>
              <a:rPr lang="en-GB"/>
              <a:t>MONTH, YEAR</a:t>
            </a:r>
          </a:p>
        </p:txBody>
      </p:sp>
      <p:sp>
        <p:nvSpPr>
          <p:cNvPr id="5" name="Picture Placeholder 4">
            <a:extLst>
              <a:ext uri="{FF2B5EF4-FFF2-40B4-BE49-F238E27FC236}">
                <a16:creationId xmlns:a16="http://schemas.microsoft.com/office/drawing/2014/main" id="{08CCD0A7-0CD4-997A-1174-671DC0A6BD4F}"/>
              </a:ext>
            </a:extLst>
          </p:cNvPr>
          <p:cNvSpPr>
            <a:spLocks noGrp="1"/>
          </p:cNvSpPr>
          <p:nvPr>
            <p:ph type="pic" sz="quarter" idx="11"/>
          </p:nvPr>
        </p:nvSpPr>
        <p:spPr>
          <a:xfrm>
            <a:off x="6304354" y="1023143"/>
            <a:ext cx="5157787" cy="4811713"/>
          </a:xfrm>
        </p:spPr>
        <p:txBody>
          <a:bodyPr/>
          <a:lstStyle/>
          <a:p>
            <a:endParaRPr lang="en-US"/>
          </a:p>
        </p:txBody>
      </p:sp>
      <p:pic>
        <p:nvPicPr>
          <p:cNvPr id="9" name="Picture 8">
            <a:extLst>
              <a:ext uri="{FF2B5EF4-FFF2-40B4-BE49-F238E27FC236}">
                <a16:creationId xmlns:a16="http://schemas.microsoft.com/office/drawing/2014/main" id="{C783FA81-17A6-6221-C70F-42E321F1990D}"/>
              </a:ext>
            </a:extLst>
          </p:cNvPr>
          <p:cNvPicPr>
            <a:picLocks noChangeAspect="1"/>
          </p:cNvPicPr>
          <p:nvPr userDrawn="1"/>
        </p:nvPicPr>
        <p:blipFill>
          <a:blip r:embed="rId2"/>
          <a:stretch>
            <a:fillRect/>
          </a:stretch>
        </p:blipFill>
        <p:spPr>
          <a:xfrm>
            <a:off x="1019105" y="5094178"/>
            <a:ext cx="1919998" cy="576000"/>
          </a:xfrm>
          <a:prstGeom prst="rect">
            <a:avLst/>
          </a:prstGeom>
        </p:spPr>
      </p:pic>
    </p:spTree>
    <p:extLst>
      <p:ext uri="{BB962C8B-B14F-4D97-AF65-F5344CB8AC3E}">
        <p14:creationId xmlns:p14="http://schemas.microsoft.com/office/powerpoint/2010/main" val="307476022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and Single Column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0279A94-C69A-43F9-8E03-E4E75E598CFD}"/>
              </a:ext>
            </a:extLst>
          </p:cNvPr>
          <p:cNvSpPr/>
          <p:nvPr userDrawn="1"/>
        </p:nvSpPr>
        <p:spPr>
          <a:xfrm>
            <a:off x="0" y="0"/>
            <a:ext cx="12192000" cy="1195754"/>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F59CCB-83B9-17E8-586E-8607306DE61D}"/>
              </a:ext>
            </a:extLst>
          </p:cNvPr>
          <p:cNvSpPr>
            <a:spLocks noGrp="1"/>
          </p:cNvSpPr>
          <p:nvPr>
            <p:ph type="title"/>
          </p:nvPr>
        </p:nvSpPr>
        <p:spPr/>
        <p:txBody>
          <a:bodyPr>
            <a:normAutofit/>
          </a:bodyPr>
          <a:lstStyle>
            <a:lvl1pPr algn="ctr" defTabSz="914400" rtl="0" eaLnBrk="1" latinLnBrk="0" hangingPunct="1">
              <a:lnSpc>
                <a:spcPct val="9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47315289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and Single Column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8A26F34-5333-EAF9-C3B2-103B400E8BDE}"/>
              </a:ext>
            </a:extLst>
          </p:cNvPr>
          <p:cNvSpPr/>
          <p:nvPr userDrawn="1"/>
        </p:nvSpPr>
        <p:spPr>
          <a:xfrm flipH="1">
            <a:off x="0" y="0"/>
            <a:ext cx="4302177" cy="6858000"/>
          </a:xfrm>
          <a:prstGeom prst="rect">
            <a:avLst/>
          </a:prstGeom>
          <a:solidFill>
            <a:srgbClr val="1C1C2A">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a:lnSpc>
                <a:spcPct val="100000"/>
              </a:lnSpc>
              <a:spcBef>
                <a:spcPts val="0"/>
              </a:spcBef>
              <a:spcAft>
                <a:spcPts val="0"/>
              </a:spcAft>
              <a:buClr>
                <a:srgbClr val="000000"/>
              </a:buClr>
              <a:buFont typeface="Arial"/>
            </a:pPr>
            <a:endParaRPr lang="en-US" sz="1400" b="0" i="0" u="none" strike="noStrike" cap="none">
              <a:sym typeface="Arial"/>
            </a:endParaRPr>
          </a:p>
        </p:txBody>
      </p:sp>
      <p:sp>
        <p:nvSpPr>
          <p:cNvPr id="2" name="Title 1">
            <a:extLst>
              <a:ext uri="{FF2B5EF4-FFF2-40B4-BE49-F238E27FC236}">
                <a16:creationId xmlns:a16="http://schemas.microsoft.com/office/drawing/2014/main" id="{F9F59CCB-83B9-17E8-586E-8607306DE61D}"/>
              </a:ext>
            </a:extLst>
          </p:cNvPr>
          <p:cNvSpPr>
            <a:spLocks noGrp="1"/>
          </p:cNvSpPr>
          <p:nvPr>
            <p:ph type="title"/>
          </p:nvPr>
        </p:nvSpPr>
        <p:spPr>
          <a:xfrm>
            <a:off x="531525" y="2109866"/>
            <a:ext cx="3239125" cy="2638268"/>
          </a:xfrm>
        </p:spPr>
        <p:txBody>
          <a:bodyPr>
            <a:normAutofit/>
          </a:bodyPr>
          <a:lstStyle>
            <a:lvl1pPr algn="ctr" defTabSz="914400" rtl="0" eaLnBrk="1" latinLnBrk="0" hangingPunct="1">
              <a:lnSpc>
                <a:spcPct val="9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5126636" y="794479"/>
            <a:ext cx="6227163" cy="538248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6633021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and Single Column (3)">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67B83FA-2CD5-F995-89FE-0CC8F2A652DC}"/>
              </a:ext>
            </a:extLst>
          </p:cNvPr>
          <p:cNvSpPr/>
          <p:nvPr userDrawn="1"/>
        </p:nvSpPr>
        <p:spPr>
          <a:xfrm flipH="1">
            <a:off x="-1" y="0"/>
            <a:ext cx="6096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a:lnSpc>
                <a:spcPct val="100000"/>
              </a:lnSpc>
              <a:spcBef>
                <a:spcPts val="0"/>
              </a:spcBef>
              <a:spcAft>
                <a:spcPts val="0"/>
              </a:spcAft>
              <a:buClr>
                <a:srgbClr val="000000"/>
              </a:buClr>
              <a:buFont typeface="Arial"/>
            </a:pPr>
            <a:endParaRPr lang="en-US" sz="1400" b="0" i="0" u="none" strike="noStrike" cap="none">
              <a:sym typeface="Arial"/>
            </a:endParaRPr>
          </a:p>
        </p:txBody>
      </p:sp>
      <p:sp>
        <p:nvSpPr>
          <p:cNvPr id="2" name="Title 1">
            <a:extLst>
              <a:ext uri="{FF2B5EF4-FFF2-40B4-BE49-F238E27FC236}">
                <a16:creationId xmlns:a16="http://schemas.microsoft.com/office/drawing/2014/main" id="{F9F59CCB-83B9-17E8-586E-8607306DE61D}"/>
              </a:ext>
            </a:extLst>
          </p:cNvPr>
          <p:cNvSpPr>
            <a:spLocks noGrp="1"/>
          </p:cNvSpPr>
          <p:nvPr>
            <p:ph type="title" hasCustomPrompt="1"/>
          </p:nvPr>
        </p:nvSpPr>
        <p:spPr>
          <a:xfrm>
            <a:off x="838200" y="1955150"/>
            <a:ext cx="4498298" cy="2947700"/>
          </a:xfrm>
        </p:spPr>
        <p:txBody>
          <a:bodyPr>
            <a:normAutofit/>
          </a:bodyPr>
          <a:lstStyle>
            <a:lvl1pPr algn="ctr" defTabSz="914400" rtl="0" eaLnBrk="1" latinLnBrk="0" hangingPunct="1">
              <a:lnSpc>
                <a:spcPct val="90000"/>
              </a:lnSpc>
              <a:spcBef>
                <a:spcPct val="0"/>
              </a:spcBef>
              <a:buNone/>
              <a:defRPr lang="en-US" sz="2800" b="1" i="0" kern="1200" baseline="0" dirty="0">
                <a:solidFill>
                  <a:schemeClr val="bg1"/>
                </a:solidFill>
                <a:latin typeface="Playfair Display Black" pitchFamily="2" charset="77"/>
                <a:ea typeface="+mj-ea"/>
                <a:cs typeface="+mj-cs"/>
              </a:defRPr>
            </a:lvl1pPr>
          </a:lstStyle>
          <a:p>
            <a:r>
              <a:rPr lang="en-GB"/>
              <a:t>Title goes here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6790543" y="749508"/>
            <a:ext cx="4781863" cy="5427455"/>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280858858"/>
      </p:ext>
    </p:extLst>
  </p:cSld>
  <p:clrMapOvr>
    <a:overrideClrMapping bg1="lt1" tx1="dk1" bg2="lt2" tx2="dk2" accent1="accent1" accent2="accent2" accent3="accent3" accent4="accent4" accent5="accent5" accent6="accent6" hlink="hlink" folHlink="folHlink"/>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and Double Column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0279A94-C69A-43F9-8E03-E4E75E598CFD}"/>
              </a:ext>
            </a:extLst>
          </p:cNvPr>
          <p:cNvSpPr/>
          <p:nvPr userDrawn="1"/>
        </p:nvSpPr>
        <p:spPr>
          <a:xfrm>
            <a:off x="0" y="0"/>
            <a:ext cx="12192000" cy="1195754"/>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F59CCB-83B9-17E8-586E-8607306DE61D}"/>
              </a:ext>
            </a:extLst>
          </p:cNvPr>
          <p:cNvSpPr>
            <a:spLocks noGrp="1"/>
          </p:cNvSpPr>
          <p:nvPr>
            <p:ph type="title"/>
          </p:nvPr>
        </p:nvSpPr>
        <p:spPr/>
        <p:txBody>
          <a:bodyPr>
            <a:normAutofit/>
          </a:bodyPr>
          <a:lstStyle>
            <a:lvl1pPr algn="ctr" defTabSz="914400" rtl="0" eaLnBrk="1" latinLnBrk="0" hangingPunct="1">
              <a:lnSpc>
                <a:spcPct val="9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838200" y="1825625"/>
            <a:ext cx="4897582"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ext Placeholder 2">
            <a:extLst>
              <a:ext uri="{FF2B5EF4-FFF2-40B4-BE49-F238E27FC236}">
                <a16:creationId xmlns:a16="http://schemas.microsoft.com/office/drawing/2014/main" id="{64EE41DA-3F66-59FB-36AC-82C7B6C31B9F}"/>
              </a:ext>
            </a:extLst>
          </p:cNvPr>
          <p:cNvSpPr>
            <a:spLocks noGrp="1"/>
          </p:cNvSpPr>
          <p:nvPr>
            <p:ph idx="10"/>
          </p:nvPr>
        </p:nvSpPr>
        <p:spPr>
          <a:xfrm>
            <a:off x="6456218" y="1825625"/>
            <a:ext cx="4897582"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5" name="Straight Connector 4">
            <a:extLst>
              <a:ext uri="{FF2B5EF4-FFF2-40B4-BE49-F238E27FC236}">
                <a16:creationId xmlns:a16="http://schemas.microsoft.com/office/drawing/2014/main" id="{42686399-894F-E025-9C24-1F307B5567D7}"/>
              </a:ext>
            </a:extLst>
          </p:cNvPr>
          <p:cNvCxnSpPr/>
          <p:nvPr userDrawn="1"/>
        </p:nvCxnSpPr>
        <p:spPr>
          <a:xfrm>
            <a:off x="6096000" y="1634836"/>
            <a:ext cx="0" cy="4738255"/>
          </a:xfrm>
          <a:prstGeom prst="line">
            <a:avLst/>
          </a:prstGeom>
          <a:ln w="12700">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8296955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and Double Column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60D8D63-66CA-B658-1CAC-BCB6C6F6109D}"/>
              </a:ext>
            </a:extLst>
          </p:cNvPr>
          <p:cNvSpPr/>
          <p:nvPr userDrawn="1"/>
        </p:nvSpPr>
        <p:spPr>
          <a:xfrm>
            <a:off x="6096000" y="0"/>
            <a:ext cx="6096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F59CCB-83B9-17E8-586E-8607306DE61D}"/>
              </a:ext>
            </a:extLst>
          </p:cNvPr>
          <p:cNvSpPr>
            <a:spLocks noGrp="1"/>
          </p:cNvSpPr>
          <p:nvPr>
            <p:ph type="title"/>
          </p:nvPr>
        </p:nvSpPr>
        <p:spPr>
          <a:xfrm>
            <a:off x="599209" y="597877"/>
            <a:ext cx="2968450" cy="736844"/>
          </a:xfrm>
        </p:spPr>
        <p:txBody>
          <a:bodyPr>
            <a:noAutofit/>
          </a:bodyPr>
          <a:lstStyle>
            <a:lvl1pPr algn="l" defTabSz="914400" rtl="0" eaLnBrk="1" latinLnBrk="0" hangingPunct="1">
              <a:lnSpc>
                <a:spcPct val="9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599209" y="1944413"/>
            <a:ext cx="4897582"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ext Placeholder 2">
            <a:extLst>
              <a:ext uri="{FF2B5EF4-FFF2-40B4-BE49-F238E27FC236}">
                <a16:creationId xmlns:a16="http://schemas.microsoft.com/office/drawing/2014/main" id="{64EE41DA-3F66-59FB-36AC-82C7B6C31B9F}"/>
              </a:ext>
            </a:extLst>
          </p:cNvPr>
          <p:cNvSpPr>
            <a:spLocks noGrp="1"/>
          </p:cNvSpPr>
          <p:nvPr>
            <p:ph idx="10"/>
          </p:nvPr>
        </p:nvSpPr>
        <p:spPr>
          <a:xfrm>
            <a:off x="6456218" y="1034321"/>
            <a:ext cx="4897582" cy="526143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ext Placeholder 11">
            <a:extLst>
              <a:ext uri="{FF2B5EF4-FFF2-40B4-BE49-F238E27FC236}">
                <a16:creationId xmlns:a16="http://schemas.microsoft.com/office/drawing/2014/main" id="{B23C572F-1114-F1E0-6E9B-370792CF9D4C}"/>
              </a:ext>
            </a:extLst>
          </p:cNvPr>
          <p:cNvSpPr>
            <a:spLocks noGrp="1"/>
          </p:cNvSpPr>
          <p:nvPr>
            <p:ph type="body" sz="quarter" idx="12" hasCustomPrompt="1"/>
          </p:nvPr>
        </p:nvSpPr>
        <p:spPr>
          <a:xfrm>
            <a:off x="6456218" y="504029"/>
            <a:ext cx="1324402" cy="286232"/>
          </a:xfrm>
          <a:solidFill>
            <a:schemeClr val="accent1"/>
          </a:solidFill>
        </p:spPr>
        <p:txBody>
          <a:bodyPr wrap="none" rtlCol="0">
            <a:spAutoFit/>
          </a:bodyPr>
          <a:lstStyle>
            <a:lvl1pPr marL="0" indent="0">
              <a:buNone/>
              <a:defRPr lang="en-GB" sz="1400" b="1" spc="300" dirty="0" smtClean="0"/>
            </a:lvl1pPr>
          </a:lstStyle>
          <a:p>
            <a:pPr marL="0" lvl="0"/>
            <a:r>
              <a:rPr lang="en-GB"/>
              <a:t>SUBTITLE</a:t>
            </a:r>
          </a:p>
        </p:txBody>
      </p:sp>
    </p:spTree>
    <p:extLst>
      <p:ext uri="{BB962C8B-B14F-4D97-AF65-F5344CB8AC3E}">
        <p14:creationId xmlns:p14="http://schemas.microsoft.com/office/powerpoint/2010/main" val="39798231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ards (1)">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6EAAFE-2967-40ED-7591-5AB167BAA909}"/>
              </a:ext>
            </a:extLst>
          </p:cNvPr>
          <p:cNvSpPr/>
          <p:nvPr userDrawn="1"/>
        </p:nvSpPr>
        <p:spPr>
          <a:xfrm>
            <a:off x="0" y="0"/>
            <a:ext cx="12192000" cy="1195754"/>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D3EAB4-8F43-93F5-D469-DDA52A6C5281}"/>
              </a:ext>
            </a:extLst>
          </p:cNvPr>
          <p:cNvSpPr>
            <a:spLocks noGrp="1"/>
          </p:cNvSpPr>
          <p:nvPr>
            <p:ph type="title"/>
          </p:nvPr>
        </p:nvSpPr>
        <p:spPr/>
        <p:txBody>
          <a:bodyPr>
            <a:normAutofit/>
          </a:bodyPr>
          <a:lstStyle>
            <a:lvl1pPr algn="ctr" defTabSz="914400" rtl="0" eaLnBrk="1" latinLnBrk="0" hangingPunct="1">
              <a:lnSpc>
                <a:spcPct val="9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Content Placeholder 5">
            <a:extLst>
              <a:ext uri="{FF2B5EF4-FFF2-40B4-BE49-F238E27FC236}">
                <a16:creationId xmlns:a16="http://schemas.microsoft.com/office/drawing/2014/main" id="{5D153EE1-8D13-4C4C-C95A-ED942D2CF8EE}"/>
              </a:ext>
            </a:extLst>
          </p:cNvPr>
          <p:cNvSpPr>
            <a:spLocks noGrp="1"/>
          </p:cNvSpPr>
          <p:nvPr>
            <p:ph sz="quarter" idx="10"/>
          </p:nvPr>
        </p:nvSpPr>
        <p:spPr>
          <a:xfrm>
            <a:off x="769468" y="2731721"/>
            <a:ext cx="1940169" cy="3294063"/>
          </a:xfrm>
          <a:ln>
            <a:solidFill>
              <a:schemeClr val="accent6"/>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0" name="Content Placeholder 5">
            <a:extLst>
              <a:ext uri="{FF2B5EF4-FFF2-40B4-BE49-F238E27FC236}">
                <a16:creationId xmlns:a16="http://schemas.microsoft.com/office/drawing/2014/main" id="{148ECB8C-374E-AA81-A937-E360703F5A19}"/>
              </a:ext>
            </a:extLst>
          </p:cNvPr>
          <p:cNvSpPr>
            <a:spLocks noGrp="1"/>
          </p:cNvSpPr>
          <p:nvPr>
            <p:ph sz="quarter" idx="11"/>
          </p:nvPr>
        </p:nvSpPr>
        <p:spPr>
          <a:xfrm>
            <a:off x="2938237" y="2731721"/>
            <a:ext cx="1940169" cy="3294063"/>
          </a:xfrm>
          <a:ln>
            <a:solidFill>
              <a:schemeClr val="accent6"/>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1" name="Content Placeholder 5">
            <a:extLst>
              <a:ext uri="{FF2B5EF4-FFF2-40B4-BE49-F238E27FC236}">
                <a16:creationId xmlns:a16="http://schemas.microsoft.com/office/drawing/2014/main" id="{505B1693-20A9-0E47-F38E-BB8AC825C1A6}"/>
              </a:ext>
            </a:extLst>
          </p:cNvPr>
          <p:cNvSpPr>
            <a:spLocks noGrp="1"/>
          </p:cNvSpPr>
          <p:nvPr>
            <p:ph sz="quarter" idx="12"/>
          </p:nvPr>
        </p:nvSpPr>
        <p:spPr>
          <a:xfrm>
            <a:off x="5107006" y="2731721"/>
            <a:ext cx="1940169" cy="3294063"/>
          </a:xfrm>
          <a:ln>
            <a:solidFill>
              <a:schemeClr val="accent6"/>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2" name="Content Placeholder 5">
            <a:extLst>
              <a:ext uri="{FF2B5EF4-FFF2-40B4-BE49-F238E27FC236}">
                <a16:creationId xmlns:a16="http://schemas.microsoft.com/office/drawing/2014/main" id="{E7219F50-43CF-2222-81E5-6D90295DD88D}"/>
              </a:ext>
            </a:extLst>
          </p:cNvPr>
          <p:cNvSpPr>
            <a:spLocks noGrp="1"/>
          </p:cNvSpPr>
          <p:nvPr>
            <p:ph sz="quarter" idx="13"/>
          </p:nvPr>
        </p:nvSpPr>
        <p:spPr>
          <a:xfrm>
            <a:off x="7275775" y="2731721"/>
            <a:ext cx="1940169" cy="3294063"/>
          </a:xfrm>
          <a:ln>
            <a:solidFill>
              <a:schemeClr val="accent6"/>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3" name="Content Placeholder 5">
            <a:extLst>
              <a:ext uri="{FF2B5EF4-FFF2-40B4-BE49-F238E27FC236}">
                <a16:creationId xmlns:a16="http://schemas.microsoft.com/office/drawing/2014/main" id="{BDC33F88-CCFB-40BC-129B-6D9B539904DD}"/>
              </a:ext>
            </a:extLst>
          </p:cNvPr>
          <p:cNvSpPr>
            <a:spLocks noGrp="1"/>
          </p:cNvSpPr>
          <p:nvPr>
            <p:ph sz="quarter" idx="14"/>
          </p:nvPr>
        </p:nvSpPr>
        <p:spPr>
          <a:xfrm>
            <a:off x="9444544" y="2731720"/>
            <a:ext cx="1940169" cy="3294063"/>
          </a:xfrm>
          <a:ln>
            <a:solidFill>
              <a:schemeClr val="accent6"/>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4" name="Content Placeholder 5">
            <a:extLst>
              <a:ext uri="{FF2B5EF4-FFF2-40B4-BE49-F238E27FC236}">
                <a16:creationId xmlns:a16="http://schemas.microsoft.com/office/drawing/2014/main" id="{82C2B56F-0264-F189-61E9-1839A46AACA0}"/>
              </a:ext>
            </a:extLst>
          </p:cNvPr>
          <p:cNvSpPr>
            <a:spLocks noGrp="1"/>
          </p:cNvSpPr>
          <p:nvPr>
            <p:ph sz="quarter" idx="15"/>
          </p:nvPr>
        </p:nvSpPr>
        <p:spPr>
          <a:xfrm>
            <a:off x="832339" y="1313230"/>
            <a:ext cx="10515600" cy="736844"/>
          </a:xfrm>
        </p:spPr>
        <p:txBody>
          <a:bodyPr>
            <a:noAutofit/>
          </a:bodyPr>
          <a:lstStyle>
            <a:lvl1pPr marL="0" indent="0" algn="ctr">
              <a:buNone/>
              <a:defRPr sz="1200"/>
            </a:lvl1pPr>
            <a:lvl2pPr>
              <a:defRPr sz="1200"/>
            </a:lvl2pPr>
            <a:lvl3pPr>
              <a:defRPr sz="1200"/>
            </a:lvl3pPr>
            <a:lvl4pPr>
              <a:defRPr sz="1200"/>
            </a:lvl4pPr>
            <a:lvl5pPr>
              <a:defRPr sz="1200"/>
            </a:lvl5pPr>
          </a:lstStyle>
          <a:p>
            <a:pPr lvl="0"/>
            <a:r>
              <a:rPr lang="en-GB"/>
              <a:t>Click to edit Master text styles</a:t>
            </a:r>
            <a:endParaRPr lang="en-US"/>
          </a:p>
        </p:txBody>
      </p:sp>
    </p:spTree>
    <p:extLst>
      <p:ext uri="{BB962C8B-B14F-4D97-AF65-F5344CB8AC3E}">
        <p14:creationId xmlns:p14="http://schemas.microsoft.com/office/powerpoint/2010/main" val="379389751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60D8D63-66CA-B658-1CAC-BCB6C6F6109D}"/>
              </a:ext>
            </a:extLst>
          </p:cNvPr>
          <p:cNvSpPr/>
          <p:nvPr userDrawn="1"/>
        </p:nvSpPr>
        <p:spPr>
          <a:xfrm>
            <a:off x="6096000" y="0"/>
            <a:ext cx="6096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F59CCB-83B9-17E8-586E-8607306DE61D}"/>
              </a:ext>
            </a:extLst>
          </p:cNvPr>
          <p:cNvSpPr>
            <a:spLocks noGrp="1"/>
          </p:cNvSpPr>
          <p:nvPr>
            <p:ph type="title"/>
          </p:nvPr>
        </p:nvSpPr>
        <p:spPr>
          <a:xfrm>
            <a:off x="599209" y="597877"/>
            <a:ext cx="2968450" cy="736844"/>
          </a:xfrm>
        </p:spPr>
        <p:txBody>
          <a:bodyPr>
            <a:noAutofit/>
          </a:bodyPr>
          <a:lstStyle>
            <a:lvl1pPr algn="l" defTabSz="914400" rtl="0" eaLnBrk="1" latinLnBrk="0" hangingPunct="1">
              <a:lnSpc>
                <a:spcPct val="9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599209" y="1944413"/>
            <a:ext cx="4897582"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ext Placeholder 2">
            <a:extLst>
              <a:ext uri="{FF2B5EF4-FFF2-40B4-BE49-F238E27FC236}">
                <a16:creationId xmlns:a16="http://schemas.microsoft.com/office/drawing/2014/main" id="{64EE41DA-3F66-59FB-36AC-82C7B6C31B9F}"/>
              </a:ext>
            </a:extLst>
          </p:cNvPr>
          <p:cNvSpPr>
            <a:spLocks noGrp="1"/>
          </p:cNvSpPr>
          <p:nvPr>
            <p:ph idx="10"/>
          </p:nvPr>
        </p:nvSpPr>
        <p:spPr>
          <a:xfrm>
            <a:off x="6456218" y="1791221"/>
            <a:ext cx="5318248" cy="4504529"/>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ext Placeholder 11">
            <a:extLst>
              <a:ext uri="{FF2B5EF4-FFF2-40B4-BE49-F238E27FC236}">
                <a16:creationId xmlns:a16="http://schemas.microsoft.com/office/drawing/2014/main" id="{B23C572F-1114-F1E0-6E9B-370792CF9D4C}"/>
              </a:ext>
            </a:extLst>
          </p:cNvPr>
          <p:cNvSpPr>
            <a:spLocks noGrp="1"/>
          </p:cNvSpPr>
          <p:nvPr>
            <p:ph type="body" sz="quarter" idx="12" hasCustomPrompt="1"/>
          </p:nvPr>
        </p:nvSpPr>
        <p:spPr>
          <a:xfrm>
            <a:off x="6456218" y="504029"/>
            <a:ext cx="2592376" cy="286232"/>
          </a:xfrm>
          <a:solidFill>
            <a:schemeClr val="accent1"/>
          </a:solidFill>
        </p:spPr>
        <p:txBody>
          <a:bodyPr wrap="none" rtlCol="0">
            <a:spAutoFit/>
          </a:bodyPr>
          <a:lstStyle>
            <a:lvl1pPr marL="0" indent="0">
              <a:buNone/>
              <a:defRPr lang="en-GB" sz="1400" b="1" spc="300" dirty="0" smtClean="0"/>
            </a:lvl1pPr>
          </a:lstStyle>
          <a:p>
            <a:pPr marL="0" lvl="0"/>
            <a:r>
              <a:rPr lang="en-GB"/>
              <a:t>CHART/IMAGE TITLE</a:t>
            </a:r>
          </a:p>
        </p:txBody>
      </p:sp>
      <p:sp>
        <p:nvSpPr>
          <p:cNvPr id="7" name="Text Placeholder 6">
            <a:extLst>
              <a:ext uri="{FF2B5EF4-FFF2-40B4-BE49-F238E27FC236}">
                <a16:creationId xmlns:a16="http://schemas.microsoft.com/office/drawing/2014/main" id="{FB14B82B-F262-B42D-F5D3-9D8B4B104A65}"/>
              </a:ext>
            </a:extLst>
          </p:cNvPr>
          <p:cNvSpPr>
            <a:spLocks noGrp="1"/>
          </p:cNvSpPr>
          <p:nvPr>
            <p:ph type="body" sz="quarter" idx="13"/>
          </p:nvPr>
        </p:nvSpPr>
        <p:spPr>
          <a:xfrm>
            <a:off x="6456219" y="1001713"/>
            <a:ext cx="5318247" cy="514350"/>
          </a:xfrm>
        </p:spPr>
        <p:txBody>
          <a:bodyPr>
            <a:noAutofit/>
          </a:bodyPr>
          <a:lstStyle>
            <a:lvl1pPr marL="0" indent="0">
              <a:buNone/>
              <a:defRPr sz="1200"/>
            </a:lvl1pPr>
            <a:lvl2pPr>
              <a:defRPr sz="1200"/>
            </a:lvl2pPr>
            <a:lvl3pPr>
              <a:defRPr sz="1200"/>
            </a:lvl3pPr>
            <a:lvl4pPr>
              <a:defRPr sz="1200"/>
            </a:lvl4pPr>
            <a:lvl5pPr>
              <a:defRPr sz="1200"/>
            </a:lvl5pPr>
          </a:lstStyle>
          <a:p>
            <a:pPr lvl="0"/>
            <a:r>
              <a:rPr lang="en-GB"/>
              <a:t>Click to edit Master text styles</a:t>
            </a:r>
            <a:endParaRPr lang="en-US"/>
          </a:p>
        </p:txBody>
      </p:sp>
    </p:spTree>
    <p:extLst>
      <p:ext uri="{BB962C8B-B14F-4D97-AF65-F5344CB8AC3E}">
        <p14:creationId xmlns:p14="http://schemas.microsoft.com/office/powerpoint/2010/main" val="45886117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ards (1)">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6EAAFE-2967-40ED-7591-5AB167BAA909}"/>
              </a:ext>
            </a:extLst>
          </p:cNvPr>
          <p:cNvSpPr/>
          <p:nvPr userDrawn="1"/>
        </p:nvSpPr>
        <p:spPr>
          <a:xfrm>
            <a:off x="0" y="0"/>
            <a:ext cx="12192000" cy="1195754"/>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D3EAB4-8F43-93F5-D469-DDA52A6C5281}"/>
              </a:ext>
            </a:extLst>
          </p:cNvPr>
          <p:cNvSpPr>
            <a:spLocks noGrp="1"/>
          </p:cNvSpPr>
          <p:nvPr>
            <p:ph type="title"/>
          </p:nvPr>
        </p:nvSpPr>
        <p:spPr/>
        <p:txBody>
          <a:bodyPr>
            <a:normAutofit/>
          </a:bodyPr>
          <a:lstStyle>
            <a:lvl1pPr algn="ctr" defTabSz="914400" rtl="0" eaLnBrk="1" latinLnBrk="0" hangingPunct="1">
              <a:lnSpc>
                <a:spcPct val="9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Content Placeholder 5">
            <a:extLst>
              <a:ext uri="{FF2B5EF4-FFF2-40B4-BE49-F238E27FC236}">
                <a16:creationId xmlns:a16="http://schemas.microsoft.com/office/drawing/2014/main" id="{5D153EE1-8D13-4C4C-C95A-ED942D2CF8EE}"/>
              </a:ext>
            </a:extLst>
          </p:cNvPr>
          <p:cNvSpPr>
            <a:spLocks noGrp="1"/>
          </p:cNvSpPr>
          <p:nvPr>
            <p:ph sz="quarter" idx="10"/>
          </p:nvPr>
        </p:nvSpPr>
        <p:spPr>
          <a:xfrm>
            <a:off x="769468" y="2731721"/>
            <a:ext cx="1940169" cy="3294063"/>
          </a:xfrm>
          <a:ln>
            <a:solidFill>
              <a:schemeClr val="accent6"/>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0" name="Content Placeholder 5">
            <a:extLst>
              <a:ext uri="{FF2B5EF4-FFF2-40B4-BE49-F238E27FC236}">
                <a16:creationId xmlns:a16="http://schemas.microsoft.com/office/drawing/2014/main" id="{148ECB8C-374E-AA81-A937-E360703F5A19}"/>
              </a:ext>
            </a:extLst>
          </p:cNvPr>
          <p:cNvSpPr>
            <a:spLocks noGrp="1"/>
          </p:cNvSpPr>
          <p:nvPr>
            <p:ph sz="quarter" idx="11"/>
          </p:nvPr>
        </p:nvSpPr>
        <p:spPr>
          <a:xfrm>
            <a:off x="2938237" y="2731721"/>
            <a:ext cx="1940169" cy="3294063"/>
          </a:xfrm>
          <a:ln>
            <a:solidFill>
              <a:schemeClr val="accent6"/>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1" name="Content Placeholder 5">
            <a:extLst>
              <a:ext uri="{FF2B5EF4-FFF2-40B4-BE49-F238E27FC236}">
                <a16:creationId xmlns:a16="http://schemas.microsoft.com/office/drawing/2014/main" id="{505B1693-20A9-0E47-F38E-BB8AC825C1A6}"/>
              </a:ext>
            </a:extLst>
          </p:cNvPr>
          <p:cNvSpPr>
            <a:spLocks noGrp="1"/>
          </p:cNvSpPr>
          <p:nvPr>
            <p:ph sz="quarter" idx="12"/>
          </p:nvPr>
        </p:nvSpPr>
        <p:spPr>
          <a:xfrm>
            <a:off x="5107006" y="2731721"/>
            <a:ext cx="1940169" cy="3294063"/>
          </a:xfrm>
          <a:ln>
            <a:solidFill>
              <a:schemeClr val="accent6"/>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2" name="Content Placeholder 5">
            <a:extLst>
              <a:ext uri="{FF2B5EF4-FFF2-40B4-BE49-F238E27FC236}">
                <a16:creationId xmlns:a16="http://schemas.microsoft.com/office/drawing/2014/main" id="{E7219F50-43CF-2222-81E5-6D90295DD88D}"/>
              </a:ext>
            </a:extLst>
          </p:cNvPr>
          <p:cNvSpPr>
            <a:spLocks noGrp="1"/>
          </p:cNvSpPr>
          <p:nvPr>
            <p:ph sz="quarter" idx="13"/>
          </p:nvPr>
        </p:nvSpPr>
        <p:spPr>
          <a:xfrm>
            <a:off x="7275775" y="2731721"/>
            <a:ext cx="1940169" cy="3294063"/>
          </a:xfrm>
          <a:ln>
            <a:solidFill>
              <a:schemeClr val="accent6"/>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3" name="Content Placeholder 5">
            <a:extLst>
              <a:ext uri="{FF2B5EF4-FFF2-40B4-BE49-F238E27FC236}">
                <a16:creationId xmlns:a16="http://schemas.microsoft.com/office/drawing/2014/main" id="{BDC33F88-CCFB-40BC-129B-6D9B539904DD}"/>
              </a:ext>
            </a:extLst>
          </p:cNvPr>
          <p:cNvSpPr>
            <a:spLocks noGrp="1"/>
          </p:cNvSpPr>
          <p:nvPr>
            <p:ph sz="quarter" idx="14"/>
          </p:nvPr>
        </p:nvSpPr>
        <p:spPr>
          <a:xfrm>
            <a:off x="9444544" y="2731720"/>
            <a:ext cx="1940169" cy="3294063"/>
          </a:xfrm>
          <a:ln>
            <a:solidFill>
              <a:schemeClr val="accent6"/>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4" name="Content Placeholder 5">
            <a:extLst>
              <a:ext uri="{FF2B5EF4-FFF2-40B4-BE49-F238E27FC236}">
                <a16:creationId xmlns:a16="http://schemas.microsoft.com/office/drawing/2014/main" id="{82C2B56F-0264-F189-61E9-1839A46AACA0}"/>
              </a:ext>
            </a:extLst>
          </p:cNvPr>
          <p:cNvSpPr>
            <a:spLocks noGrp="1"/>
          </p:cNvSpPr>
          <p:nvPr>
            <p:ph sz="quarter" idx="15"/>
          </p:nvPr>
        </p:nvSpPr>
        <p:spPr>
          <a:xfrm>
            <a:off x="832339" y="1313230"/>
            <a:ext cx="10515600" cy="736844"/>
          </a:xfrm>
        </p:spPr>
        <p:txBody>
          <a:bodyPr>
            <a:noAutofit/>
          </a:bodyPr>
          <a:lstStyle>
            <a:lvl1pPr marL="0" indent="0" algn="ctr">
              <a:buNone/>
              <a:defRPr sz="1200"/>
            </a:lvl1pPr>
            <a:lvl2pPr>
              <a:defRPr sz="1200"/>
            </a:lvl2pPr>
            <a:lvl3pPr>
              <a:defRPr sz="1200"/>
            </a:lvl3pPr>
            <a:lvl4pPr>
              <a:defRPr sz="1200"/>
            </a:lvl4pPr>
            <a:lvl5pPr>
              <a:defRPr sz="1200"/>
            </a:lvl5pPr>
          </a:lstStyle>
          <a:p>
            <a:pPr lvl="0"/>
            <a:r>
              <a:rPr lang="en-GB"/>
              <a:t>Click to edit Master text styles</a:t>
            </a:r>
            <a:endParaRPr lang="en-US"/>
          </a:p>
        </p:txBody>
      </p:sp>
    </p:spTree>
    <p:extLst>
      <p:ext uri="{BB962C8B-B14F-4D97-AF65-F5344CB8AC3E}">
        <p14:creationId xmlns:p14="http://schemas.microsoft.com/office/powerpoint/2010/main" val="370659199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ards with icons (1)">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6EAAFE-2967-40ED-7591-5AB167BAA909}"/>
              </a:ext>
            </a:extLst>
          </p:cNvPr>
          <p:cNvSpPr/>
          <p:nvPr userDrawn="1"/>
        </p:nvSpPr>
        <p:spPr>
          <a:xfrm>
            <a:off x="0" y="0"/>
            <a:ext cx="12192000" cy="1195754"/>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D3EAB4-8F43-93F5-D469-DDA52A6C5281}"/>
              </a:ext>
            </a:extLst>
          </p:cNvPr>
          <p:cNvSpPr>
            <a:spLocks noGrp="1"/>
          </p:cNvSpPr>
          <p:nvPr>
            <p:ph type="title"/>
          </p:nvPr>
        </p:nvSpPr>
        <p:spPr/>
        <p:txBody>
          <a:bodyPr>
            <a:normAutofit/>
          </a:bodyPr>
          <a:lstStyle>
            <a:lvl1pPr algn="ctr" defTabSz="914400" rtl="0" eaLnBrk="1" latinLnBrk="0" hangingPunct="1">
              <a:lnSpc>
                <a:spcPct val="9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14" name="Content Placeholder 5">
            <a:extLst>
              <a:ext uri="{FF2B5EF4-FFF2-40B4-BE49-F238E27FC236}">
                <a16:creationId xmlns:a16="http://schemas.microsoft.com/office/drawing/2014/main" id="{82C2B56F-0264-F189-61E9-1839A46AACA0}"/>
              </a:ext>
            </a:extLst>
          </p:cNvPr>
          <p:cNvSpPr>
            <a:spLocks noGrp="1"/>
          </p:cNvSpPr>
          <p:nvPr>
            <p:ph sz="quarter" idx="15"/>
          </p:nvPr>
        </p:nvSpPr>
        <p:spPr>
          <a:xfrm>
            <a:off x="832339" y="1313230"/>
            <a:ext cx="10515600" cy="503847"/>
          </a:xfrm>
        </p:spPr>
        <p:txBody>
          <a:bodyPr>
            <a:noAutofit/>
          </a:bodyPr>
          <a:lstStyle>
            <a:lvl1pPr marL="0" indent="0" algn="ctr">
              <a:buNone/>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3" name="Oval 2">
            <a:extLst>
              <a:ext uri="{FF2B5EF4-FFF2-40B4-BE49-F238E27FC236}">
                <a16:creationId xmlns:a16="http://schemas.microsoft.com/office/drawing/2014/main" id="{EE227378-E5F7-F46C-5089-FAC5D8568E7C}"/>
              </a:ext>
            </a:extLst>
          </p:cNvPr>
          <p:cNvSpPr/>
          <p:nvPr userDrawn="1"/>
        </p:nvSpPr>
        <p:spPr>
          <a:xfrm>
            <a:off x="1212013" y="2368199"/>
            <a:ext cx="1055077" cy="1055077"/>
          </a:xfrm>
          <a:prstGeom prst="ellipse">
            <a:avLst/>
          </a:prstGeom>
          <a:solidFill>
            <a:schemeClr val="bg1"/>
          </a:solidFill>
          <a:ln>
            <a:solidFill>
              <a:schemeClr val="accent6"/>
            </a:solidFill>
          </a:ln>
          <a:effectLst/>
        </p:spPr>
        <p:txBody>
          <a:bodyPr vert="horz" lIns="91440" tIns="45720" rIns="91440" bIns="45720" rtlCol="0" anchor="ctr">
            <a:noAutofit/>
          </a:bodyPr>
          <a:lstStyle/>
          <a:p>
            <a:pPr marL="228600" lvl="0" indent="-228600">
              <a:lnSpc>
                <a:spcPct val="90000"/>
              </a:lnSpc>
              <a:spcBef>
                <a:spcPts val="1000"/>
              </a:spcBef>
              <a:buFont typeface="Arial" panose="020B0604020202020204" pitchFamily="34" charset="0"/>
              <a:buChar char="•"/>
            </a:pPr>
            <a:endParaRPr lang="en-US" sz="1200" baseline="0">
              <a:solidFill>
                <a:schemeClr val="tx1"/>
              </a:solidFill>
              <a:latin typeface="Manrope" pitchFamily="2" charset="0"/>
            </a:endParaRPr>
          </a:p>
        </p:txBody>
      </p:sp>
      <p:sp>
        <p:nvSpPr>
          <p:cNvPr id="4" name="Oval 3">
            <a:extLst>
              <a:ext uri="{FF2B5EF4-FFF2-40B4-BE49-F238E27FC236}">
                <a16:creationId xmlns:a16="http://schemas.microsoft.com/office/drawing/2014/main" id="{A0FA4B6E-0038-28ED-8935-135AFA4CE8A9}"/>
              </a:ext>
            </a:extLst>
          </p:cNvPr>
          <p:cNvSpPr/>
          <p:nvPr userDrawn="1"/>
        </p:nvSpPr>
        <p:spPr>
          <a:xfrm>
            <a:off x="7718320" y="2368199"/>
            <a:ext cx="1055077" cy="1055077"/>
          </a:xfrm>
          <a:prstGeom prst="ellipse">
            <a:avLst/>
          </a:prstGeom>
          <a:solidFill>
            <a:schemeClr val="bg1"/>
          </a:solidFill>
          <a:ln>
            <a:solidFill>
              <a:schemeClr val="accent6"/>
            </a:solidFill>
          </a:ln>
          <a:effectLst/>
        </p:spPr>
        <p:txBody>
          <a:bodyPr vert="horz" lIns="91440" tIns="45720" rIns="91440" bIns="45720" rtlCol="0" anchor="ctr">
            <a:noAutofit/>
          </a:bodyPr>
          <a:lstStyle/>
          <a:p>
            <a:pPr marL="228600" lvl="0" indent="-228600">
              <a:lnSpc>
                <a:spcPct val="90000"/>
              </a:lnSpc>
              <a:spcBef>
                <a:spcPts val="1000"/>
              </a:spcBef>
              <a:buFont typeface="Arial" panose="020B0604020202020204" pitchFamily="34" charset="0"/>
              <a:buChar char="•"/>
            </a:pPr>
            <a:endParaRPr lang="en-US" sz="1200" baseline="0">
              <a:solidFill>
                <a:schemeClr val="tx1"/>
              </a:solidFill>
              <a:latin typeface="Manrope" pitchFamily="2" charset="0"/>
            </a:endParaRPr>
          </a:p>
        </p:txBody>
      </p:sp>
      <p:sp>
        <p:nvSpPr>
          <p:cNvPr id="5" name="Oval 4">
            <a:extLst>
              <a:ext uri="{FF2B5EF4-FFF2-40B4-BE49-F238E27FC236}">
                <a16:creationId xmlns:a16="http://schemas.microsoft.com/office/drawing/2014/main" id="{54550CAB-8324-28E9-70B4-BA00A99A3235}"/>
              </a:ext>
            </a:extLst>
          </p:cNvPr>
          <p:cNvSpPr/>
          <p:nvPr userDrawn="1"/>
        </p:nvSpPr>
        <p:spPr>
          <a:xfrm>
            <a:off x="3380782" y="2368199"/>
            <a:ext cx="1055077" cy="1055077"/>
          </a:xfrm>
          <a:prstGeom prst="ellipse">
            <a:avLst/>
          </a:prstGeom>
          <a:solidFill>
            <a:schemeClr val="bg1"/>
          </a:solidFill>
          <a:ln>
            <a:solidFill>
              <a:schemeClr val="accent6"/>
            </a:solidFill>
          </a:ln>
          <a:effectLst/>
        </p:spPr>
        <p:txBody>
          <a:bodyPr vert="horz" lIns="91440" tIns="45720" rIns="91440" bIns="45720" rtlCol="0" anchor="ctr">
            <a:noAutofit/>
          </a:bodyPr>
          <a:lstStyle/>
          <a:p>
            <a:pPr marL="228600" lvl="0" indent="-228600">
              <a:lnSpc>
                <a:spcPct val="90000"/>
              </a:lnSpc>
              <a:spcBef>
                <a:spcPts val="1000"/>
              </a:spcBef>
              <a:buFont typeface="Arial" panose="020B0604020202020204" pitchFamily="34" charset="0"/>
              <a:buChar char="•"/>
            </a:pPr>
            <a:endParaRPr lang="en-US" sz="1200" baseline="0">
              <a:solidFill>
                <a:schemeClr val="tx1"/>
              </a:solidFill>
              <a:latin typeface="Manrope" pitchFamily="2" charset="0"/>
            </a:endParaRPr>
          </a:p>
        </p:txBody>
      </p:sp>
      <p:sp>
        <p:nvSpPr>
          <p:cNvPr id="7" name="Oval 6">
            <a:extLst>
              <a:ext uri="{FF2B5EF4-FFF2-40B4-BE49-F238E27FC236}">
                <a16:creationId xmlns:a16="http://schemas.microsoft.com/office/drawing/2014/main" id="{93DA1F57-B025-EBB0-B2C6-805D0560752D}"/>
              </a:ext>
            </a:extLst>
          </p:cNvPr>
          <p:cNvSpPr/>
          <p:nvPr userDrawn="1"/>
        </p:nvSpPr>
        <p:spPr>
          <a:xfrm>
            <a:off x="5549551" y="2368199"/>
            <a:ext cx="1055077" cy="1055077"/>
          </a:xfrm>
          <a:prstGeom prst="ellipse">
            <a:avLst/>
          </a:prstGeom>
          <a:solidFill>
            <a:schemeClr val="bg1"/>
          </a:solidFill>
          <a:ln>
            <a:solidFill>
              <a:schemeClr val="accent6"/>
            </a:solidFill>
          </a:ln>
          <a:effectLst/>
        </p:spPr>
        <p:txBody>
          <a:bodyPr vert="horz" lIns="91440" tIns="45720" rIns="91440" bIns="45720" rtlCol="0" anchor="ctr">
            <a:noAutofit/>
          </a:bodyPr>
          <a:lstStyle/>
          <a:p>
            <a:pPr marL="228600" lvl="0" indent="-228600">
              <a:lnSpc>
                <a:spcPct val="90000"/>
              </a:lnSpc>
              <a:spcBef>
                <a:spcPts val="1000"/>
              </a:spcBef>
              <a:buFont typeface="Arial" panose="020B0604020202020204" pitchFamily="34" charset="0"/>
              <a:buChar char="•"/>
            </a:pPr>
            <a:endParaRPr lang="en-US" sz="1200" baseline="0">
              <a:solidFill>
                <a:schemeClr val="tx1"/>
              </a:solidFill>
              <a:latin typeface="Manrope" pitchFamily="2" charset="0"/>
            </a:endParaRPr>
          </a:p>
        </p:txBody>
      </p:sp>
      <p:sp>
        <p:nvSpPr>
          <p:cNvPr id="8" name="Oval 7">
            <a:extLst>
              <a:ext uri="{FF2B5EF4-FFF2-40B4-BE49-F238E27FC236}">
                <a16:creationId xmlns:a16="http://schemas.microsoft.com/office/drawing/2014/main" id="{6230CF9E-31AF-DD4A-3F71-D023F3D652CB}"/>
              </a:ext>
            </a:extLst>
          </p:cNvPr>
          <p:cNvSpPr/>
          <p:nvPr userDrawn="1"/>
        </p:nvSpPr>
        <p:spPr>
          <a:xfrm>
            <a:off x="9887089" y="2368199"/>
            <a:ext cx="1055077" cy="1055077"/>
          </a:xfrm>
          <a:prstGeom prst="ellipse">
            <a:avLst/>
          </a:prstGeom>
          <a:solidFill>
            <a:schemeClr val="bg1"/>
          </a:solidFill>
          <a:ln>
            <a:solidFill>
              <a:schemeClr val="accent6"/>
            </a:solidFill>
          </a:ln>
          <a:effectLst/>
        </p:spPr>
        <p:txBody>
          <a:bodyPr vert="horz" lIns="91440" tIns="45720" rIns="91440" bIns="45720" rtlCol="0" anchor="ctr">
            <a:noAutofit/>
          </a:bodyPr>
          <a:lstStyle/>
          <a:p>
            <a:pPr marL="228600" lvl="0" indent="-228600">
              <a:lnSpc>
                <a:spcPct val="90000"/>
              </a:lnSpc>
              <a:spcBef>
                <a:spcPts val="1000"/>
              </a:spcBef>
              <a:buFont typeface="Arial" panose="020B0604020202020204" pitchFamily="34" charset="0"/>
              <a:buChar char="•"/>
            </a:pPr>
            <a:endParaRPr lang="en-US" sz="1200" baseline="0">
              <a:solidFill>
                <a:schemeClr val="tx1"/>
              </a:solidFill>
              <a:latin typeface="Manrope" pitchFamily="2" charset="0"/>
            </a:endParaRPr>
          </a:p>
        </p:txBody>
      </p:sp>
      <p:sp>
        <p:nvSpPr>
          <p:cNvPr id="9" name="Content Placeholder 5">
            <a:extLst>
              <a:ext uri="{FF2B5EF4-FFF2-40B4-BE49-F238E27FC236}">
                <a16:creationId xmlns:a16="http://schemas.microsoft.com/office/drawing/2014/main" id="{86E6D084-5A52-0A3A-918A-208EB7A3B4CD}"/>
              </a:ext>
            </a:extLst>
          </p:cNvPr>
          <p:cNvSpPr>
            <a:spLocks noGrp="1"/>
          </p:cNvSpPr>
          <p:nvPr>
            <p:ph sz="quarter" idx="10"/>
          </p:nvPr>
        </p:nvSpPr>
        <p:spPr>
          <a:xfrm>
            <a:off x="769468" y="3544866"/>
            <a:ext cx="1940169" cy="2931854"/>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6" name="Content Placeholder 5">
            <a:extLst>
              <a:ext uri="{FF2B5EF4-FFF2-40B4-BE49-F238E27FC236}">
                <a16:creationId xmlns:a16="http://schemas.microsoft.com/office/drawing/2014/main" id="{DC4DA439-89DD-0D21-0BD5-BE99285C5442}"/>
              </a:ext>
            </a:extLst>
          </p:cNvPr>
          <p:cNvSpPr>
            <a:spLocks noGrp="1"/>
          </p:cNvSpPr>
          <p:nvPr>
            <p:ph sz="quarter" idx="11"/>
          </p:nvPr>
        </p:nvSpPr>
        <p:spPr>
          <a:xfrm>
            <a:off x="2938237" y="3544866"/>
            <a:ext cx="1940169" cy="2931854"/>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7" name="Content Placeholder 5">
            <a:extLst>
              <a:ext uri="{FF2B5EF4-FFF2-40B4-BE49-F238E27FC236}">
                <a16:creationId xmlns:a16="http://schemas.microsoft.com/office/drawing/2014/main" id="{4C56B25C-B293-091E-82C2-6018E8A5289A}"/>
              </a:ext>
            </a:extLst>
          </p:cNvPr>
          <p:cNvSpPr>
            <a:spLocks noGrp="1"/>
          </p:cNvSpPr>
          <p:nvPr>
            <p:ph sz="quarter" idx="12"/>
          </p:nvPr>
        </p:nvSpPr>
        <p:spPr>
          <a:xfrm>
            <a:off x="5107006" y="3544866"/>
            <a:ext cx="1940169" cy="2931854"/>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8" name="Content Placeholder 5">
            <a:extLst>
              <a:ext uri="{FF2B5EF4-FFF2-40B4-BE49-F238E27FC236}">
                <a16:creationId xmlns:a16="http://schemas.microsoft.com/office/drawing/2014/main" id="{AA16CF04-3079-7948-01A4-F5CC3722FE8A}"/>
              </a:ext>
            </a:extLst>
          </p:cNvPr>
          <p:cNvSpPr>
            <a:spLocks noGrp="1"/>
          </p:cNvSpPr>
          <p:nvPr>
            <p:ph sz="quarter" idx="13"/>
          </p:nvPr>
        </p:nvSpPr>
        <p:spPr>
          <a:xfrm>
            <a:off x="7275775" y="3544866"/>
            <a:ext cx="1940169" cy="2931854"/>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9" name="Content Placeholder 5">
            <a:extLst>
              <a:ext uri="{FF2B5EF4-FFF2-40B4-BE49-F238E27FC236}">
                <a16:creationId xmlns:a16="http://schemas.microsoft.com/office/drawing/2014/main" id="{B7C99060-24D1-23D0-903F-6D2263FFAB3B}"/>
              </a:ext>
            </a:extLst>
          </p:cNvPr>
          <p:cNvSpPr>
            <a:spLocks noGrp="1"/>
          </p:cNvSpPr>
          <p:nvPr>
            <p:ph sz="quarter" idx="14"/>
          </p:nvPr>
        </p:nvSpPr>
        <p:spPr>
          <a:xfrm>
            <a:off x="9444544" y="3544865"/>
            <a:ext cx="1940169" cy="2931854"/>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Tree>
    <p:extLst>
      <p:ext uri="{BB962C8B-B14F-4D97-AF65-F5344CB8AC3E}">
        <p14:creationId xmlns:p14="http://schemas.microsoft.com/office/powerpoint/2010/main" val="121666435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ards with icons (2)">
    <p:spTree>
      <p:nvGrpSpPr>
        <p:cNvPr id="1" name=""/>
        <p:cNvGrpSpPr/>
        <p:nvPr/>
      </p:nvGrpSpPr>
      <p:grpSpPr>
        <a:xfrm>
          <a:off x="0" y="0"/>
          <a:ext cx="0" cy="0"/>
          <a:chOff x="0" y="0"/>
          <a:chExt cx="0" cy="0"/>
        </a:xfrm>
      </p:grpSpPr>
      <p:sp>
        <p:nvSpPr>
          <p:cNvPr id="2" name="Content Placeholder 5">
            <a:extLst>
              <a:ext uri="{FF2B5EF4-FFF2-40B4-BE49-F238E27FC236}">
                <a16:creationId xmlns:a16="http://schemas.microsoft.com/office/drawing/2014/main" id="{6FCA3AD0-8EDD-2D99-0D31-D3637D2B27EC}"/>
              </a:ext>
            </a:extLst>
          </p:cNvPr>
          <p:cNvSpPr>
            <a:spLocks noGrp="1"/>
          </p:cNvSpPr>
          <p:nvPr>
            <p:ph sz="quarter" idx="10" hasCustomPrompt="1"/>
          </p:nvPr>
        </p:nvSpPr>
        <p:spPr>
          <a:xfrm>
            <a:off x="5107005" y="1199165"/>
            <a:ext cx="988995" cy="957881"/>
          </a:xfrm>
          <a:ln>
            <a:solidFill>
              <a:schemeClr val="accent6"/>
            </a:solidFill>
          </a:ln>
        </p:spPr>
        <p:txBody>
          <a:bodyPr tIns="216000">
            <a:noAutofit/>
          </a:bodyPr>
          <a:lstStyle>
            <a:lvl1pPr marL="0" indent="0" algn="ctr">
              <a:buNone/>
              <a:defRPr sz="1200"/>
            </a:lvl1pPr>
            <a:lvl2pPr>
              <a:defRPr sz="1200"/>
            </a:lvl2pPr>
            <a:lvl3pPr>
              <a:defRPr sz="1200"/>
            </a:lvl3pPr>
            <a:lvl4pPr>
              <a:defRPr sz="1200"/>
            </a:lvl4pPr>
            <a:lvl5pPr>
              <a:defRPr sz="1200"/>
            </a:lvl5pPr>
          </a:lstStyle>
          <a:p>
            <a:pPr lvl="0"/>
            <a:r>
              <a:rPr lang="en-GB"/>
              <a:t>Icon</a:t>
            </a:r>
            <a:endParaRPr lang="en-US"/>
          </a:p>
        </p:txBody>
      </p:sp>
      <p:sp>
        <p:nvSpPr>
          <p:cNvPr id="3" name="Rectangle 2">
            <a:extLst>
              <a:ext uri="{FF2B5EF4-FFF2-40B4-BE49-F238E27FC236}">
                <a16:creationId xmlns:a16="http://schemas.microsoft.com/office/drawing/2014/main" id="{62CA1A88-F25D-3DD9-9E1B-540555265B0F}"/>
              </a:ext>
            </a:extLst>
          </p:cNvPr>
          <p:cNvSpPr/>
          <p:nvPr userDrawn="1"/>
        </p:nvSpPr>
        <p:spPr>
          <a:xfrm flipH="1">
            <a:off x="0" y="0"/>
            <a:ext cx="4305600" cy="6858000"/>
          </a:xfrm>
          <a:prstGeom prst="rect">
            <a:avLst/>
          </a:prstGeom>
          <a:solidFill>
            <a:srgbClr val="1C1C2A">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a:lnSpc>
                <a:spcPct val="100000"/>
              </a:lnSpc>
              <a:spcBef>
                <a:spcPts val="0"/>
              </a:spcBef>
              <a:spcAft>
                <a:spcPts val="0"/>
              </a:spcAft>
              <a:buClr>
                <a:srgbClr val="000000"/>
              </a:buClr>
              <a:buFont typeface="Arial"/>
            </a:pPr>
            <a:endParaRPr lang="en-US" sz="1400" b="0" i="0" u="none" strike="noStrike" cap="none"/>
          </a:p>
        </p:txBody>
      </p:sp>
      <p:sp>
        <p:nvSpPr>
          <p:cNvPr id="4" name="Text Placeholder 11">
            <a:extLst>
              <a:ext uri="{FF2B5EF4-FFF2-40B4-BE49-F238E27FC236}">
                <a16:creationId xmlns:a16="http://schemas.microsoft.com/office/drawing/2014/main" id="{74B809DE-59BD-C2A1-461F-5915AA9A5864}"/>
              </a:ext>
            </a:extLst>
          </p:cNvPr>
          <p:cNvSpPr>
            <a:spLocks noGrp="1"/>
          </p:cNvSpPr>
          <p:nvPr>
            <p:ph type="body" sz="quarter" idx="12" hasCustomPrompt="1"/>
          </p:nvPr>
        </p:nvSpPr>
        <p:spPr>
          <a:xfrm>
            <a:off x="5107005" y="562645"/>
            <a:ext cx="1324402" cy="286232"/>
          </a:xfrm>
          <a:solidFill>
            <a:schemeClr val="accent1"/>
          </a:solidFill>
        </p:spPr>
        <p:txBody>
          <a:bodyPr wrap="none" rtlCol="0">
            <a:spAutoFit/>
          </a:bodyPr>
          <a:lstStyle>
            <a:lvl1pPr marL="0" indent="0">
              <a:buNone/>
              <a:defRPr lang="en-GB" sz="1400" b="1" spc="300" dirty="0" smtClean="0"/>
            </a:lvl1pPr>
          </a:lstStyle>
          <a:p>
            <a:pPr marL="0" lvl="0"/>
            <a:r>
              <a:rPr lang="en-GB"/>
              <a:t>SUBTITLE</a:t>
            </a:r>
          </a:p>
        </p:txBody>
      </p:sp>
      <p:sp>
        <p:nvSpPr>
          <p:cNvPr id="5" name="Content Placeholder 5">
            <a:extLst>
              <a:ext uri="{FF2B5EF4-FFF2-40B4-BE49-F238E27FC236}">
                <a16:creationId xmlns:a16="http://schemas.microsoft.com/office/drawing/2014/main" id="{265E3F02-DE61-F2E4-00A4-BFC0ED9AE7D2}"/>
              </a:ext>
            </a:extLst>
          </p:cNvPr>
          <p:cNvSpPr>
            <a:spLocks noGrp="1"/>
          </p:cNvSpPr>
          <p:nvPr>
            <p:ph sz="quarter" idx="13"/>
          </p:nvPr>
        </p:nvSpPr>
        <p:spPr>
          <a:xfrm>
            <a:off x="6255866" y="1199164"/>
            <a:ext cx="5162411" cy="957881"/>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6" name="Title 5">
            <a:extLst>
              <a:ext uri="{FF2B5EF4-FFF2-40B4-BE49-F238E27FC236}">
                <a16:creationId xmlns:a16="http://schemas.microsoft.com/office/drawing/2014/main" id="{7454EEC0-AF35-F3EE-65A0-D5BCA40B426D}"/>
              </a:ext>
            </a:extLst>
          </p:cNvPr>
          <p:cNvSpPr>
            <a:spLocks noGrp="1"/>
          </p:cNvSpPr>
          <p:nvPr>
            <p:ph type="title"/>
          </p:nvPr>
        </p:nvSpPr>
        <p:spPr>
          <a:xfrm>
            <a:off x="578977" y="3060578"/>
            <a:ext cx="3147646" cy="736844"/>
          </a:xfrm>
        </p:spPr>
        <p:txBody>
          <a:bodyPr>
            <a:noAutofit/>
          </a:bodyPr>
          <a:lstStyle>
            <a:lvl1pPr algn="ctr" defTabSz="914400" rtl="0" eaLnBrk="1" latinLnBrk="0" hangingPunct="1">
              <a:lnSpc>
                <a:spcPct val="9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7" name="Content Placeholder 5">
            <a:extLst>
              <a:ext uri="{FF2B5EF4-FFF2-40B4-BE49-F238E27FC236}">
                <a16:creationId xmlns:a16="http://schemas.microsoft.com/office/drawing/2014/main" id="{E2A4315C-D942-CC31-0941-2565589D34C1}"/>
              </a:ext>
            </a:extLst>
          </p:cNvPr>
          <p:cNvSpPr>
            <a:spLocks noGrp="1"/>
          </p:cNvSpPr>
          <p:nvPr>
            <p:ph sz="quarter" idx="14" hasCustomPrompt="1"/>
          </p:nvPr>
        </p:nvSpPr>
        <p:spPr>
          <a:xfrm>
            <a:off x="5107005" y="2266098"/>
            <a:ext cx="988995" cy="957881"/>
          </a:xfrm>
          <a:ln>
            <a:solidFill>
              <a:schemeClr val="accent6"/>
            </a:solidFill>
          </a:ln>
        </p:spPr>
        <p:txBody>
          <a:bodyPr tIns="216000">
            <a:noAutofit/>
          </a:bodyPr>
          <a:lstStyle>
            <a:lvl1pPr marL="0" indent="0" algn="ctr">
              <a:buNone/>
              <a:defRPr sz="1200"/>
            </a:lvl1pPr>
            <a:lvl2pPr>
              <a:defRPr sz="1200"/>
            </a:lvl2pPr>
            <a:lvl3pPr>
              <a:defRPr sz="1200"/>
            </a:lvl3pPr>
            <a:lvl4pPr>
              <a:defRPr sz="1200"/>
            </a:lvl4pPr>
            <a:lvl5pPr>
              <a:defRPr sz="1200"/>
            </a:lvl5pPr>
          </a:lstStyle>
          <a:p>
            <a:pPr lvl="0"/>
            <a:r>
              <a:rPr lang="en-GB"/>
              <a:t>Icon</a:t>
            </a:r>
            <a:endParaRPr lang="en-US"/>
          </a:p>
        </p:txBody>
      </p:sp>
      <p:sp>
        <p:nvSpPr>
          <p:cNvPr id="8" name="Content Placeholder 5">
            <a:extLst>
              <a:ext uri="{FF2B5EF4-FFF2-40B4-BE49-F238E27FC236}">
                <a16:creationId xmlns:a16="http://schemas.microsoft.com/office/drawing/2014/main" id="{CCCDB590-0FD1-9D69-EEF2-083D0E1AE1E1}"/>
              </a:ext>
            </a:extLst>
          </p:cNvPr>
          <p:cNvSpPr>
            <a:spLocks noGrp="1"/>
          </p:cNvSpPr>
          <p:nvPr>
            <p:ph sz="quarter" idx="15"/>
          </p:nvPr>
        </p:nvSpPr>
        <p:spPr>
          <a:xfrm>
            <a:off x="6255866" y="2266097"/>
            <a:ext cx="5162411" cy="957881"/>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9" name="Content Placeholder 5">
            <a:extLst>
              <a:ext uri="{FF2B5EF4-FFF2-40B4-BE49-F238E27FC236}">
                <a16:creationId xmlns:a16="http://schemas.microsoft.com/office/drawing/2014/main" id="{1409480A-62D1-5755-D9A7-0767E1BEC49A}"/>
              </a:ext>
            </a:extLst>
          </p:cNvPr>
          <p:cNvSpPr>
            <a:spLocks noGrp="1"/>
          </p:cNvSpPr>
          <p:nvPr>
            <p:ph sz="quarter" idx="16" hasCustomPrompt="1"/>
          </p:nvPr>
        </p:nvSpPr>
        <p:spPr>
          <a:xfrm>
            <a:off x="5107005" y="3333031"/>
            <a:ext cx="988995" cy="957881"/>
          </a:xfrm>
          <a:ln>
            <a:solidFill>
              <a:schemeClr val="accent6"/>
            </a:solidFill>
          </a:ln>
        </p:spPr>
        <p:txBody>
          <a:bodyPr tIns="216000">
            <a:noAutofit/>
          </a:bodyPr>
          <a:lstStyle>
            <a:lvl1pPr marL="0" indent="0" algn="ctr">
              <a:buNone/>
              <a:defRPr sz="1200"/>
            </a:lvl1pPr>
            <a:lvl2pPr>
              <a:defRPr sz="1200"/>
            </a:lvl2pPr>
            <a:lvl3pPr>
              <a:defRPr sz="1200"/>
            </a:lvl3pPr>
            <a:lvl4pPr>
              <a:defRPr sz="1200"/>
            </a:lvl4pPr>
            <a:lvl5pPr>
              <a:defRPr sz="1200"/>
            </a:lvl5pPr>
          </a:lstStyle>
          <a:p>
            <a:pPr lvl="0"/>
            <a:r>
              <a:rPr lang="en-GB"/>
              <a:t>Icon</a:t>
            </a:r>
            <a:endParaRPr lang="en-US"/>
          </a:p>
        </p:txBody>
      </p:sp>
      <p:sp>
        <p:nvSpPr>
          <p:cNvPr id="10" name="Content Placeholder 5">
            <a:extLst>
              <a:ext uri="{FF2B5EF4-FFF2-40B4-BE49-F238E27FC236}">
                <a16:creationId xmlns:a16="http://schemas.microsoft.com/office/drawing/2014/main" id="{12C65410-0144-D02A-0CD5-66C6780F7E65}"/>
              </a:ext>
            </a:extLst>
          </p:cNvPr>
          <p:cNvSpPr>
            <a:spLocks noGrp="1"/>
          </p:cNvSpPr>
          <p:nvPr>
            <p:ph sz="quarter" idx="17"/>
          </p:nvPr>
        </p:nvSpPr>
        <p:spPr>
          <a:xfrm>
            <a:off x="6255866" y="3333030"/>
            <a:ext cx="5162411" cy="957881"/>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1" name="Content Placeholder 5">
            <a:extLst>
              <a:ext uri="{FF2B5EF4-FFF2-40B4-BE49-F238E27FC236}">
                <a16:creationId xmlns:a16="http://schemas.microsoft.com/office/drawing/2014/main" id="{DCB11797-3E0D-7630-94F2-36A6006EA6A8}"/>
              </a:ext>
            </a:extLst>
          </p:cNvPr>
          <p:cNvSpPr>
            <a:spLocks noGrp="1"/>
          </p:cNvSpPr>
          <p:nvPr>
            <p:ph sz="quarter" idx="18" hasCustomPrompt="1"/>
          </p:nvPr>
        </p:nvSpPr>
        <p:spPr>
          <a:xfrm>
            <a:off x="5107005" y="4399964"/>
            <a:ext cx="988995" cy="957881"/>
          </a:xfrm>
          <a:ln>
            <a:solidFill>
              <a:schemeClr val="accent6"/>
            </a:solidFill>
          </a:ln>
        </p:spPr>
        <p:txBody>
          <a:bodyPr tIns="216000">
            <a:noAutofit/>
          </a:bodyPr>
          <a:lstStyle>
            <a:lvl1pPr marL="0" indent="0" algn="ctr">
              <a:buNone/>
              <a:defRPr sz="1200"/>
            </a:lvl1pPr>
            <a:lvl2pPr>
              <a:defRPr sz="1200"/>
            </a:lvl2pPr>
            <a:lvl3pPr>
              <a:defRPr sz="1200"/>
            </a:lvl3pPr>
            <a:lvl4pPr>
              <a:defRPr sz="1200"/>
            </a:lvl4pPr>
            <a:lvl5pPr>
              <a:defRPr sz="1200"/>
            </a:lvl5pPr>
          </a:lstStyle>
          <a:p>
            <a:pPr lvl="0"/>
            <a:r>
              <a:rPr lang="en-GB"/>
              <a:t>Icon</a:t>
            </a:r>
            <a:endParaRPr lang="en-US"/>
          </a:p>
        </p:txBody>
      </p:sp>
      <p:sp>
        <p:nvSpPr>
          <p:cNvPr id="12" name="Content Placeholder 5">
            <a:extLst>
              <a:ext uri="{FF2B5EF4-FFF2-40B4-BE49-F238E27FC236}">
                <a16:creationId xmlns:a16="http://schemas.microsoft.com/office/drawing/2014/main" id="{07884FF0-5460-7A70-29EA-D08A8FD57C04}"/>
              </a:ext>
            </a:extLst>
          </p:cNvPr>
          <p:cNvSpPr>
            <a:spLocks noGrp="1"/>
          </p:cNvSpPr>
          <p:nvPr>
            <p:ph sz="quarter" idx="19"/>
          </p:nvPr>
        </p:nvSpPr>
        <p:spPr>
          <a:xfrm>
            <a:off x="6255866" y="4399963"/>
            <a:ext cx="5162411" cy="957881"/>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3" name="Content Placeholder 5">
            <a:extLst>
              <a:ext uri="{FF2B5EF4-FFF2-40B4-BE49-F238E27FC236}">
                <a16:creationId xmlns:a16="http://schemas.microsoft.com/office/drawing/2014/main" id="{E278DE42-BAD1-9EDC-B888-FC3F0A689AC4}"/>
              </a:ext>
            </a:extLst>
          </p:cNvPr>
          <p:cNvSpPr>
            <a:spLocks noGrp="1"/>
          </p:cNvSpPr>
          <p:nvPr>
            <p:ph sz="quarter" idx="20" hasCustomPrompt="1"/>
          </p:nvPr>
        </p:nvSpPr>
        <p:spPr>
          <a:xfrm>
            <a:off x="5107004" y="5466896"/>
            <a:ext cx="988995" cy="957881"/>
          </a:xfrm>
          <a:ln>
            <a:solidFill>
              <a:schemeClr val="accent6"/>
            </a:solidFill>
          </a:ln>
        </p:spPr>
        <p:txBody>
          <a:bodyPr tIns="216000">
            <a:noAutofit/>
          </a:bodyPr>
          <a:lstStyle>
            <a:lvl1pPr marL="0" indent="0" algn="ctr">
              <a:buNone/>
              <a:defRPr sz="1200"/>
            </a:lvl1pPr>
            <a:lvl2pPr>
              <a:defRPr sz="1200"/>
            </a:lvl2pPr>
            <a:lvl3pPr>
              <a:defRPr sz="1200"/>
            </a:lvl3pPr>
            <a:lvl4pPr>
              <a:defRPr sz="1200"/>
            </a:lvl4pPr>
            <a:lvl5pPr>
              <a:defRPr sz="1200"/>
            </a:lvl5pPr>
          </a:lstStyle>
          <a:p>
            <a:pPr lvl="0"/>
            <a:r>
              <a:rPr lang="en-GB"/>
              <a:t>Icon</a:t>
            </a:r>
            <a:endParaRPr lang="en-US"/>
          </a:p>
        </p:txBody>
      </p:sp>
      <p:sp>
        <p:nvSpPr>
          <p:cNvPr id="14" name="Content Placeholder 5">
            <a:extLst>
              <a:ext uri="{FF2B5EF4-FFF2-40B4-BE49-F238E27FC236}">
                <a16:creationId xmlns:a16="http://schemas.microsoft.com/office/drawing/2014/main" id="{70F216DB-B780-E3E7-612E-40011894E4EE}"/>
              </a:ext>
            </a:extLst>
          </p:cNvPr>
          <p:cNvSpPr>
            <a:spLocks noGrp="1"/>
          </p:cNvSpPr>
          <p:nvPr>
            <p:ph sz="quarter" idx="21"/>
          </p:nvPr>
        </p:nvSpPr>
        <p:spPr>
          <a:xfrm>
            <a:off x="6255866" y="5466897"/>
            <a:ext cx="5162411" cy="957881"/>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Tree>
    <p:extLst>
      <p:ext uri="{BB962C8B-B14F-4D97-AF65-F5344CB8AC3E}">
        <p14:creationId xmlns:p14="http://schemas.microsoft.com/office/powerpoint/2010/main" val="254858058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lide break">
    <p:spTree>
      <p:nvGrpSpPr>
        <p:cNvPr id="1" name=""/>
        <p:cNvGrpSpPr/>
        <p:nvPr/>
      </p:nvGrpSpPr>
      <p:grpSpPr>
        <a:xfrm>
          <a:off x="0" y="0"/>
          <a:ext cx="0" cy="0"/>
          <a:chOff x="0" y="0"/>
          <a:chExt cx="0" cy="0"/>
        </a:xfrm>
      </p:grpSpPr>
      <p:pic>
        <p:nvPicPr>
          <p:cNvPr id="6" name="Picture 5" descr="A grid of lines on a black background&#10;&#10;Description automatically generated">
            <a:extLst>
              <a:ext uri="{FF2B5EF4-FFF2-40B4-BE49-F238E27FC236}">
                <a16:creationId xmlns:a16="http://schemas.microsoft.com/office/drawing/2014/main" id="{D387F483-0E38-82BA-CD06-B08DAF071F59}"/>
              </a:ext>
            </a:extLst>
          </p:cNvPr>
          <p:cNvPicPr/>
          <p:nvPr userDrawn="1"/>
        </p:nvPicPr>
        <p:blipFill rotWithShape="1">
          <a:blip r:embed="rId2">
            <a:alphaModFix amt="55000"/>
          </a:blip>
          <a:srcRect l="6511" t="13271" r="4231" b="7756"/>
          <a:stretch/>
        </p:blipFill>
        <p:spPr>
          <a:xfrm>
            <a:off x="0" y="-1"/>
            <a:ext cx="12192000" cy="6858001"/>
          </a:xfrm>
          <a:prstGeom prst="rect">
            <a:avLst/>
          </a:prstGeom>
          <a:effectLst>
            <a:outerShdw blurRad="50800" dist="50800" dir="5400000" sx="1000" sy="1000" algn="ctr" rotWithShape="0">
              <a:srgbClr val="000000"/>
            </a:outerShdw>
          </a:effectLst>
        </p:spPr>
      </p:pic>
      <p:sp>
        <p:nvSpPr>
          <p:cNvPr id="11" name="Title 10">
            <a:extLst>
              <a:ext uri="{FF2B5EF4-FFF2-40B4-BE49-F238E27FC236}">
                <a16:creationId xmlns:a16="http://schemas.microsoft.com/office/drawing/2014/main" id="{80FE4188-D35C-C62E-D6A6-E937C096C154}"/>
              </a:ext>
            </a:extLst>
          </p:cNvPr>
          <p:cNvSpPr>
            <a:spLocks noGrp="1"/>
          </p:cNvSpPr>
          <p:nvPr>
            <p:ph type="title" hasCustomPrompt="1"/>
          </p:nvPr>
        </p:nvSpPr>
        <p:spPr>
          <a:xfrm>
            <a:off x="3140127" y="2592232"/>
            <a:ext cx="5911746" cy="1673537"/>
          </a:xfrm>
        </p:spPr>
        <p:txBody>
          <a:bodyPr>
            <a:noAutofit/>
          </a:bodyPr>
          <a:lstStyle>
            <a:lvl1pPr algn="ctr" defTabSz="914400" rtl="0" eaLnBrk="1" latinLnBrk="0" hangingPunct="1">
              <a:lnSpc>
                <a:spcPct val="90000"/>
              </a:lnSpc>
              <a:spcBef>
                <a:spcPct val="0"/>
              </a:spcBef>
              <a:buNone/>
              <a:defRPr lang="en-US" sz="4800" b="1" i="0" kern="1200" baseline="0" dirty="0">
                <a:solidFill>
                  <a:schemeClr val="tx1"/>
                </a:solidFill>
                <a:latin typeface="Playfair Display Black" pitchFamily="2" charset="77"/>
                <a:ea typeface="+mj-ea"/>
                <a:cs typeface="+mj-cs"/>
              </a:defRPr>
            </a:lvl1pPr>
          </a:lstStyle>
          <a:p>
            <a:r>
              <a:rPr lang="en-GB"/>
              <a:t>Click to edit title </a:t>
            </a:r>
            <a:endParaRPr lang="en-US"/>
          </a:p>
        </p:txBody>
      </p:sp>
    </p:spTree>
    <p:extLst>
      <p:ext uri="{BB962C8B-B14F-4D97-AF65-F5344CB8AC3E}">
        <p14:creationId xmlns:p14="http://schemas.microsoft.com/office/powerpoint/2010/main" val="91072209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313593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ustom Layout">
    <p:bg>
      <p:bgRef idx="1001">
        <a:schemeClr val="bg2"/>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9BDEB7B-C156-5A00-FCA6-10790A0A29CF}"/>
              </a:ext>
            </a:extLst>
          </p:cNvPr>
          <p:cNvSpPr/>
          <p:nvPr userDrawn="1"/>
        </p:nvSpPr>
        <p:spPr>
          <a:xfrm>
            <a:off x="0" y="0"/>
            <a:ext cx="12192000" cy="4283901"/>
          </a:xfrm>
          <a:prstGeom prst="rect">
            <a:avLst/>
          </a:prstGeom>
          <a:gradFill flip="none" rotWithShape="1">
            <a:gsLst>
              <a:gs pos="14000">
                <a:srgbClr val="1E41EB">
                  <a:alpha val="15000"/>
                </a:srgbClr>
              </a:gs>
              <a:gs pos="100000">
                <a:schemeClr val="bg2"/>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4694A8F-390A-06B0-5CBF-CB34FB5A1FA3}"/>
              </a:ext>
            </a:extLst>
          </p:cNvPr>
          <p:cNvPicPr>
            <a:picLocks noChangeAspect="1"/>
          </p:cNvPicPr>
          <p:nvPr userDrawn="1"/>
        </p:nvPicPr>
        <p:blipFill>
          <a:blip r:embed="rId2"/>
          <a:stretch>
            <a:fillRect/>
          </a:stretch>
        </p:blipFill>
        <p:spPr>
          <a:xfrm>
            <a:off x="2308069" y="2667000"/>
            <a:ext cx="1879600" cy="1524000"/>
          </a:xfrm>
          <a:prstGeom prst="rect">
            <a:avLst/>
          </a:prstGeom>
        </p:spPr>
      </p:pic>
      <p:sp>
        <p:nvSpPr>
          <p:cNvPr id="10" name="Text Placeholder 9">
            <a:extLst>
              <a:ext uri="{FF2B5EF4-FFF2-40B4-BE49-F238E27FC236}">
                <a16:creationId xmlns:a16="http://schemas.microsoft.com/office/drawing/2014/main" id="{9D09BCC6-6D61-DA13-5CC0-8DEB1ED14463}"/>
              </a:ext>
            </a:extLst>
          </p:cNvPr>
          <p:cNvSpPr>
            <a:spLocks noGrp="1"/>
          </p:cNvSpPr>
          <p:nvPr>
            <p:ph type="body" sz="quarter" idx="11" hasCustomPrompt="1"/>
          </p:nvPr>
        </p:nvSpPr>
        <p:spPr>
          <a:xfrm>
            <a:off x="5186363" y="4962525"/>
            <a:ext cx="2938306" cy="613816"/>
          </a:xfrm>
          <a:solidFill>
            <a:schemeClr val="accent3"/>
          </a:solidFill>
        </p:spPr>
        <p:txBody>
          <a:bodyPr lIns="216000" anchor="ctr"/>
          <a:lstStyle>
            <a:lvl1pPr marL="0" indent="0">
              <a:buNone/>
              <a:defRPr>
                <a:solidFill>
                  <a:schemeClr val="tx1"/>
                </a:solidFill>
                <a:latin typeface="Playfair Display Medium" pitchFamily="2" charset="77"/>
              </a:defRPr>
            </a:lvl1pPr>
          </a:lstStyle>
          <a:p>
            <a:pPr lvl="0"/>
            <a:r>
              <a:rPr lang="en-GB"/>
              <a:t>Who said it </a:t>
            </a:r>
            <a:endParaRPr lang="en-US"/>
          </a:p>
        </p:txBody>
      </p:sp>
      <p:sp>
        <p:nvSpPr>
          <p:cNvPr id="11" name="Text Placeholder 9">
            <a:extLst>
              <a:ext uri="{FF2B5EF4-FFF2-40B4-BE49-F238E27FC236}">
                <a16:creationId xmlns:a16="http://schemas.microsoft.com/office/drawing/2014/main" id="{4C6C8DD7-E181-3945-DE67-F243DBAB5DE2}"/>
              </a:ext>
            </a:extLst>
          </p:cNvPr>
          <p:cNvSpPr>
            <a:spLocks noGrp="1"/>
          </p:cNvSpPr>
          <p:nvPr>
            <p:ph type="body" sz="quarter" idx="12" hasCustomPrompt="1"/>
          </p:nvPr>
        </p:nvSpPr>
        <p:spPr>
          <a:xfrm>
            <a:off x="5186363" y="5576341"/>
            <a:ext cx="2938306" cy="479685"/>
          </a:xfrm>
          <a:solidFill>
            <a:schemeClr val="accent3"/>
          </a:solidFill>
        </p:spPr>
        <p:txBody>
          <a:bodyPr lIns="216000" anchor="ctr">
            <a:normAutofit/>
          </a:bodyPr>
          <a:lstStyle>
            <a:lvl1pPr marL="0" indent="0">
              <a:buNone/>
              <a:defRPr sz="1600">
                <a:solidFill>
                  <a:srgbClr val="150359"/>
                </a:solidFill>
                <a:latin typeface="Manrope" pitchFamily="2" charset="0"/>
              </a:defRPr>
            </a:lvl1pPr>
          </a:lstStyle>
          <a:p>
            <a:pPr lvl="0"/>
            <a:r>
              <a:rPr lang="en-GB"/>
              <a:t>CONTEXT</a:t>
            </a:r>
            <a:endParaRPr lang="en-US"/>
          </a:p>
        </p:txBody>
      </p:sp>
      <p:sp>
        <p:nvSpPr>
          <p:cNvPr id="3" name="Content Placeholder 2">
            <a:extLst>
              <a:ext uri="{FF2B5EF4-FFF2-40B4-BE49-F238E27FC236}">
                <a16:creationId xmlns:a16="http://schemas.microsoft.com/office/drawing/2014/main" id="{75700892-7442-C196-A9AF-BD393FD00517}"/>
              </a:ext>
            </a:extLst>
          </p:cNvPr>
          <p:cNvSpPr>
            <a:spLocks noGrp="1"/>
          </p:cNvSpPr>
          <p:nvPr>
            <p:ph sz="quarter" idx="13" hasCustomPrompt="1"/>
          </p:nvPr>
        </p:nvSpPr>
        <p:spPr>
          <a:xfrm>
            <a:off x="5186363" y="903288"/>
            <a:ext cx="4976812" cy="3598862"/>
          </a:xfrm>
        </p:spPr>
        <p:txBody>
          <a:bodyPr>
            <a:normAutofit/>
          </a:bodyPr>
          <a:lstStyle>
            <a:lvl1pPr marL="0" indent="0">
              <a:buNone/>
              <a:defRPr sz="4000" b="1" i="1">
                <a:latin typeface="Playfair Display SemiBold" pitchFamily="2" charset="77"/>
              </a:defRPr>
            </a:lvl1pPr>
            <a:lvl2pPr marL="457200" indent="0">
              <a:buNone/>
              <a:defRPr b="1" i="1">
                <a:latin typeface="Playfair Display Black" pitchFamily="2" charset="77"/>
              </a:defRPr>
            </a:lvl2pPr>
            <a:lvl3pPr marL="914400" indent="0">
              <a:buNone/>
              <a:defRPr b="1" i="1">
                <a:latin typeface="Playfair Display Black" pitchFamily="2" charset="77"/>
              </a:defRPr>
            </a:lvl3pPr>
            <a:lvl4pPr marL="1371600" indent="0">
              <a:buNone/>
              <a:defRPr b="1" i="1">
                <a:latin typeface="Playfair Display Black" pitchFamily="2" charset="77"/>
              </a:defRPr>
            </a:lvl4pPr>
            <a:lvl5pPr marL="1828800" indent="0">
              <a:buNone/>
              <a:defRPr b="1" i="1">
                <a:latin typeface="Playfair Display Black" pitchFamily="2" charset="77"/>
              </a:defRPr>
            </a:lvl5pPr>
          </a:lstStyle>
          <a:p>
            <a:pPr lvl="0"/>
            <a:r>
              <a:rPr lang="en-GB"/>
              <a:t>Quote goes here</a:t>
            </a:r>
          </a:p>
        </p:txBody>
      </p:sp>
    </p:spTree>
    <p:extLst>
      <p:ext uri="{BB962C8B-B14F-4D97-AF65-F5344CB8AC3E}">
        <p14:creationId xmlns:p14="http://schemas.microsoft.com/office/powerpoint/2010/main" val="4230718985"/>
      </p:ext>
    </p:extLst>
  </p:cSld>
  <p:clrMapOvr>
    <a:overrideClrMapping bg1="dk1" tx1="lt1" bg2="dk2" tx2="lt2" accent1="accent1" accent2="accent2" accent3="accent3" accent4="accent4" accent5="accent5" accent6="accent6" hlink="hlink" folHlink="folHlink"/>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Get in touch (1)">
    <p:spTree>
      <p:nvGrpSpPr>
        <p:cNvPr id="1" name=""/>
        <p:cNvGrpSpPr/>
        <p:nvPr/>
      </p:nvGrpSpPr>
      <p:grpSpPr>
        <a:xfrm>
          <a:off x="0" y="0"/>
          <a:ext cx="0" cy="0"/>
          <a:chOff x="0" y="0"/>
          <a:chExt cx="0" cy="0"/>
        </a:xfrm>
      </p:grpSpPr>
      <p:sp>
        <p:nvSpPr>
          <p:cNvPr id="3" name="Google Shape;302;p9">
            <a:extLst>
              <a:ext uri="{FF2B5EF4-FFF2-40B4-BE49-F238E27FC236}">
                <a16:creationId xmlns:a16="http://schemas.microsoft.com/office/drawing/2014/main" id="{4CFCA3CB-482B-759F-041F-2FDAE30B9654}"/>
              </a:ext>
            </a:extLst>
          </p:cNvPr>
          <p:cNvSpPr/>
          <p:nvPr userDrawn="1"/>
        </p:nvSpPr>
        <p:spPr>
          <a:xfrm>
            <a:off x="7140283" y="3102022"/>
            <a:ext cx="2279290" cy="653956"/>
          </a:xfrm>
          <a:prstGeom prst="rect">
            <a:avLst/>
          </a:prstGeom>
          <a:noFill/>
          <a:ln>
            <a:solidFill>
              <a:schemeClr val="tx1"/>
            </a:solidFill>
          </a:ln>
        </p:spPr>
        <p:txBody>
          <a:bodyPr spcFirstLastPara="1" wrap="square" lIns="91425" tIns="45700" rIns="91425" bIns="45700" anchor="ctr" anchorCtr="0">
            <a:noAutofit/>
          </a:bodyPr>
          <a:lstStyle/>
          <a:p>
            <a:pPr marL="0" marR="0" lvl="0" indent="0" algn="ctr" rtl="0">
              <a:lnSpc>
                <a:spcPct val="120000"/>
              </a:lnSpc>
              <a:spcBef>
                <a:spcPts val="0"/>
              </a:spcBef>
              <a:spcAft>
                <a:spcPts val="0"/>
              </a:spcAft>
              <a:buNone/>
            </a:pPr>
            <a:r>
              <a:rPr lang="en-US">
                <a:solidFill>
                  <a:srgbClr val="DAF0F0"/>
                </a:solidFill>
                <a:latin typeface="Manrope" pitchFamily="2" charset="0"/>
                <a:ea typeface="Poppins"/>
                <a:cs typeface="Poppins"/>
                <a:sym typeface="Poppins"/>
              </a:rPr>
              <a:t>info@zoomrx.com</a:t>
            </a:r>
            <a:endParaRPr>
              <a:latin typeface="Manrope" pitchFamily="2" charset="0"/>
            </a:endParaRPr>
          </a:p>
        </p:txBody>
      </p:sp>
      <p:sp>
        <p:nvSpPr>
          <p:cNvPr id="4" name="TextBox 3">
            <a:extLst>
              <a:ext uri="{FF2B5EF4-FFF2-40B4-BE49-F238E27FC236}">
                <a16:creationId xmlns:a16="http://schemas.microsoft.com/office/drawing/2014/main" id="{62F49CD1-52A9-4231-BEE6-0F9184D33DFD}"/>
              </a:ext>
            </a:extLst>
          </p:cNvPr>
          <p:cNvSpPr txBox="1"/>
          <p:nvPr userDrawn="1"/>
        </p:nvSpPr>
        <p:spPr>
          <a:xfrm>
            <a:off x="7053198" y="2356162"/>
            <a:ext cx="2845547" cy="387798"/>
          </a:xfrm>
          <a:prstGeom prst="rect">
            <a:avLst/>
          </a:prstGeom>
          <a:noFill/>
        </p:spPr>
        <p:txBody>
          <a:bodyPr wrap="square" lIns="91440" tIns="0" rIns="91440" bIns="0" rtlCol="0" anchor="t">
            <a:spAutoFit/>
          </a:bodyPr>
          <a:lstStyle/>
          <a:p>
            <a:pPr algn="l" defTabSz="914400" rtl="0" eaLnBrk="1" latinLnBrk="0" hangingPunct="1">
              <a:lnSpc>
                <a:spcPct val="90000"/>
              </a:lnSpc>
              <a:spcBef>
                <a:spcPct val="0"/>
              </a:spcBef>
              <a:buClrTx/>
              <a:buFontTx/>
              <a:buNone/>
              <a:defRPr/>
            </a:pPr>
            <a:r>
              <a:rPr lang="en-US" sz="2800" b="1" i="0" kern="1200" baseline="0">
                <a:solidFill>
                  <a:schemeClr val="tx1"/>
                </a:solidFill>
                <a:latin typeface="Playfair Display Black" pitchFamily="2" charset="77"/>
                <a:ea typeface="+mj-ea"/>
                <a:cs typeface="+mj-cs"/>
              </a:rPr>
              <a:t>Get</a:t>
            </a:r>
            <a:r>
              <a:rPr lang="en-US" sz="2800" b="1" i="0" kern="1200" baseline="0" noProof="0">
                <a:solidFill>
                  <a:schemeClr val="tx1"/>
                </a:solidFill>
                <a:latin typeface="Playfair Display Black" pitchFamily="2" charset="77"/>
                <a:ea typeface="+mj-ea"/>
                <a:cs typeface="+mj-cs"/>
              </a:rPr>
              <a:t> </a:t>
            </a:r>
            <a:r>
              <a:rPr lang="en-US" sz="2800" b="1" i="0" kern="1200" baseline="0">
                <a:solidFill>
                  <a:schemeClr val="tx1"/>
                </a:solidFill>
                <a:latin typeface="Playfair Display Black" pitchFamily="2" charset="77"/>
                <a:ea typeface="+mj-ea"/>
                <a:cs typeface="+mj-cs"/>
              </a:rPr>
              <a:t>in t</a:t>
            </a:r>
            <a:r>
              <a:rPr lang="en-US" sz="2800" b="1" i="0" kern="1200" baseline="0" noProof="0">
                <a:solidFill>
                  <a:schemeClr val="tx1"/>
                </a:solidFill>
                <a:latin typeface="Playfair Display Black" pitchFamily="2" charset="77"/>
                <a:ea typeface="+mj-ea"/>
                <a:cs typeface="+mj-cs"/>
              </a:rPr>
              <a:t>ouch</a:t>
            </a:r>
            <a:endParaRPr lang="en-US" sz="2800" b="1" i="0" kern="1200" baseline="0">
              <a:solidFill>
                <a:schemeClr val="tx1"/>
              </a:solidFill>
              <a:latin typeface="Playfair Display Black" pitchFamily="2" charset="77"/>
              <a:ea typeface="+mj-ea"/>
              <a:cs typeface="+mj-cs"/>
            </a:endParaRPr>
          </a:p>
        </p:txBody>
      </p:sp>
      <p:pic>
        <p:nvPicPr>
          <p:cNvPr id="2" name="Graphic 4">
            <a:extLst>
              <a:ext uri="{FF2B5EF4-FFF2-40B4-BE49-F238E27FC236}">
                <a16:creationId xmlns:a16="http://schemas.microsoft.com/office/drawing/2014/main" id="{ACA9C858-37F8-4EA0-0D13-69531B3E8531}"/>
              </a:ext>
            </a:extLst>
          </p:cNvPr>
          <p:cNvPicPr>
            <a:picLocks noChangeAspect="1"/>
          </p:cNvPicPr>
          <p:nvPr userDrawn="1"/>
        </p:nvPicPr>
        <p:blipFill>
          <a:blip r:embed="rId2"/>
          <a:srcRect/>
          <a:stretch/>
        </p:blipFill>
        <p:spPr>
          <a:xfrm>
            <a:off x="1531963" y="1572981"/>
            <a:ext cx="4564036" cy="2996589"/>
          </a:xfrm>
          <a:prstGeom prst="rect">
            <a:avLst/>
          </a:prstGeom>
        </p:spPr>
      </p:pic>
      <p:pic>
        <p:nvPicPr>
          <p:cNvPr id="6" name="Picture 5">
            <a:extLst>
              <a:ext uri="{FF2B5EF4-FFF2-40B4-BE49-F238E27FC236}">
                <a16:creationId xmlns:a16="http://schemas.microsoft.com/office/drawing/2014/main" id="{5BEEE910-8298-E38D-9B31-1B4AA1AE8D8E}"/>
              </a:ext>
            </a:extLst>
          </p:cNvPr>
          <p:cNvPicPr>
            <a:picLocks noChangeAspect="1"/>
          </p:cNvPicPr>
          <p:nvPr userDrawn="1"/>
        </p:nvPicPr>
        <p:blipFill>
          <a:blip r:embed="rId3"/>
          <a:stretch>
            <a:fillRect/>
          </a:stretch>
        </p:blipFill>
        <p:spPr>
          <a:xfrm>
            <a:off x="5177537" y="5593937"/>
            <a:ext cx="1836926" cy="551078"/>
          </a:xfrm>
          <a:prstGeom prst="rect">
            <a:avLst/>
          </a:prstGeom>
        </p:spPr>
      </p:pic>
    </p:spTree>
    <p:extLst>
      <p:ext uri="{BB962C8B-B14F-4D97-AF65-F5344CB8AC3E}">
        <p14:creationId xmlns:p14="http://schemas.microsoft.com/office/powerpoint/2010/main" val="25102902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Get in touch (2)">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2F49CD1-52A9-4231-BEE6-0F9184D33DFD}"/>
              </a:ext>
            </a:extLst>
          </p:cNvPr>
          <p:cNvSpPr txBox="1"/>
          <p:nvPr userDrawn="1"/>
        </p:nvSpPr>
        <p:spPr>
          <a:xfrm>
            <a:off x="7053198" y="2356162"/>
            <a:ext cx="2845547" cy="387798"/>
          </a:xfrm>
          <a:prstGeom prst="rect">
            <a:avLst/>
          </a:prstGeom>
          <a:noFill/>
        </p:spPr>
        <p:txBody>
          <a:bodyPr wrap="square" lIns="91440" tIns="0" rIns="91440" bIns="0" rtlCol="0" anchor="t">
            <a:spAutoFit/>
          </a:bodyPr>
          <a:lstStyle/>
          <a:p>
            <a:pPr marL="0" algn="l" defTabSz="914400" rtl="0" eaLnBrk="1" latinLnBrk="0" hangingPunct="1">
              <a:lnSpc>
                <a:spcPct val="90000"/>
              </a:lnSpc>
              <a:spcBef>
                <a:spcPct val="0"/>
              </a:spcBef>
              <a:buClrTx/>
              <a:buFontTx/>
              <a:buNone/>
              <a:defRPr/>
            </a:pPr>
            <a:r>
              <a:rPr lang="en-US" sz="2800" b="1" i="0" kern="1200" baseline="0">
                <a:solidFill>
                  <a:schemeClr val="tx1"/>
                </a:solidFill>
                <a:latin typeface="Playfair Display Black" pitchFamily="2" charset="77"/>
                <a:ea typeface="+mj-ea"/>
                <a:cs typeface="+mj-cs"/>
              </a:rPr>
              <a:t>Get</a:t>
            </a:r>
            <a:r>
              <a:rPr lang="en-US" sz="2800" b="1" i="0" kern="1200" baseline="0" noProof="0">
                <a:solidFill>
                  <a:schemeClr val="tx1"/>
                </a:solidFill>
                <a:latin typeface="Playfair Display Black" pitchFamily="2" charset="77"/>
                <a:ea typeface="+mj-ea"/>
                <a:cs typeface="+mj-cs"/>
              </a:rPr>
              <a:t> </a:t>
            </a:r>
            <a:r>
              <a:rPr lang="en-US" sz="2800" b="1" i="0" kern="1200" baseline="0">
                <a:solidFill>
                  <a:schemeClr val="tx1"/>
                </a:solidFill>
                <a:latin typeface="Playfair Display Black" pitchFamily="2" charset="77"/>
                <a:ea typeface="+mj-ea"/>
                <a:cs typeface="+mj-cs"/>
              </a:rPr>
              <a:t>in t</a:t>
            </a:r>
            <a:r>
              <a:rPr lang="en-US" sz="2800" b="1" i="0" kern="1200" baseline="0" noProof="0">
                <a:solidFill>
                  <a:schemeClr val="tx1"/>
                </a:solidFill>
                <a:latin typeface="Playfair Display Black" pitchFamily="2" charset="77"/>
                <a:ea typeface="+mj-ea"/>
                <a:cs typeface="+mj-cs"/>
              </a:rPr>
              <a:t>ouch</a:t>
            </a:r>
            <a:endParaRPr lang="en-US" sz="2800" b="1" i="0" kern="1200" baseline="0">
              <a:solidFill>
                <a:schemeClr val="tx1"/>
              </a:solidFill>
              <a:latin typeface="Playfair Display Black" pitchFamily="2" charset="77"/>
              <a:ea typeface="+mj-ea"/>
              <a:cs typeface="+mj-cs"/>
            </a:endParaRPr>
          </a:p>
        </p:txBody>
      </p:sp>
      <p:pic>
        <p:nvPicPr>
          <p:cNvPr id="5" name="Graphic 4">
            <a:extLst>
              <a:ext uri="{FF2B5EF4-FFF2-40B4-BE49-F238E27FC236}">
                <a16:creationId xmlns:a16="http://schemas.microsoft.com/office/drawing/2014/main" id="{1DF6A125-61E2-5F97-DC80-A11AB37D9D6C}"/>
              </a:ext>
            </a:extLst>
          </p:cNvPr>
          <p:cNvPicPr>
            <a:picLocks noChangeAspect="1"/>
          </p:cNvPicPr>
          <p:nvPr userDrawn="1"/>
        </p:nvPicPr>
        <p:blipFill>
          <a:blip r:embed="rId2"/>
          <a:srcRect/>
          <a:stretch/>
        </p:blipFill>
        <p:spPr>
          <a:xfrm>
            <a:off x="1531963" y="1572981"/>
            <a:ext cx="4564036" cy="2996589"/>
          </a:xfrm>
          <a:prstGeom prst="rect">
            <a:avLst/>
          </a:prstGeom>
        </p:spPr>
      </p:pic>
      <p:cxnSp>
        <p:nvCxnSpPr>
          <p:cNvPr id="6" name="Straight Connector 5">
            <a:extLst>
              <a:ext uri="{FF2B5EF4-FFF2-40B4-BE49-F238E27FC236}">
                <a16:creationId xmlns:a16="http://schemas.microsoft.com/office/drawing/2014/main" id="{CC911A06-BA38-80F5-32E3-E057797F0F79}"/>
              </a:ext>
            </a:extLst>
          </p:cNvPr>
          <p:cNvCxnSpPr/>
          <p:nvPr userDrawn="1"/>
        </p:nvCxnSpPr>
        <p:spPr>
          <a:xfrm>
            <a:off x="7152007" y="3071275"/>
            <a:ext cx="2746738" cy="0"/>
          </a:xfrm>
          <a:prstGeom prst="line">
            <a:avLst/>
          </a:prstGeom>
          <a:ln w="6350">
            <a:solidFill>
              <a:schemeClr val="accent6"/>
            </a:solidFill>
          </a:ln>
        </p:spPr>
        <p:style>
          <a:lnRef idx="2">
            <a:schemeClr val="accent1"/>
          </a:lnRef>
          <a:fillRef idx="0">
            <a:schemeClr val="accent1"/>
          </a:fillRef>
          <a:effectRef idx="1">
            <a:schemeClr val="accent1"/>
          </a:effectRef>
          <a:fontRef idx="minor">
            <a:schemeClr val="tx1"/>
          </a:fontRef>
        </p:style>
      </p:cxnSp>
      <p:sp>
        <p:nvSpPr>
          <p:cNvPr id="9" name="Content Placeholder 8">
            <a:extLst>
              <a:ext uri="{FF2B5EF4-FFF2-40B4-BE49-F238E27FC236}">
                <a16:creationId xmlns:a16="http://schemas.microsoft.com/office/drawing/2014/main" id="{E95F49D7-4930-964F-60D3-6EBE8D724B41}"/>
              </a:ext>
            </a:extLst>
          </p:cNvPr>
          <p:cNvSpPr>
            <a:spLocks noGrp="1"/>
          </p:cNvSpPr>
          <p:nvPr>
            <p:ph sz="quarter" idx="10" hasCustomPrompt="1"/>
          </p:nvPr>
        </p:nvSpPr>
        <p:spPr>
          <a:xfrm>
            <a:off x="7152007" y="3467929"/>
            <a:ext cx="2815194" cy="369332"/>
          </a:xfrm>
          <a:noFill/>
        </p:spPr>
        <p:txBody>
          <a:bodyPr wrap="none" rtlCol="0">
            <a:spAutoFit/>
          </a:bodyPr>
          <a:lstStyle>
            <a:lvl1pPr marL="0" indent="0">
              <a:buNone/>
              <a:defRPr lang="en-GB" sz="2000" b="1" i="0" dirty="0" smtClean="0">
                <a:solidFill>
                  <a:schemeClr val="accent1"/>
                </a:solidFill>
                <a:latin typeface="Playfair Display Black" pitchFamily="2" charset="77"/>
              </a:defRPr>
            </a:lvl1pPr>
            <a:lvl2pPr marL="228600" indent="0">
              <a:buNone/>
              <a:defRPr lang="en-GB" sz="1800" dirty="0" smtClean="0">
                <a:latin typeface="+mn-lt"/>
              </a:defRPr>
            </a:lvl2pPr>
            <a:lvl3pPr>
              <a:defRPr lang="en-GB" sz="1800" dirty="0" smtClean="0">
                <a:latin typeface="+mn-lt"/>
              </a:defRPr>
            </a:lvl3pPr>
            <a:lvl4pPr>
              <a:defRPr lang="en-GB" sz="1800" dirty="0" smtClean="0">
                <a:latin typeface="+mn-lt"/>
              </a:defRPr>
            </a:lvl4pPr>
            <a:lvl5pPr>
              <a:defRPr lang="en-US" sz="1800" dirty="0">
                <a:latin typeface="+mn-lt"/>
              </a:defRPr>
            </a:lvl5pPr>
          </a:lstStyle>
          <a:p>
            <a:pPr marL="0" lvl="0"/>
            <a:r>
              <a:rPr lang="en-GB"/>
              <a:t>First Name Last Name</a:t>
            </a:r>
          </a:p>
        </p:txBody>
      </p:sp>
      <p:sp>
        <p:nvSpPr>
          <p:cNvPr id="14" name="Content Placeholder 13">
            <a:extLst>
              <a:ext uri="{FF2B5EF4-FFF2-40B4-BE49-F238E27FC236}">
                <a16:creationId xmlns:a16="http://schemas.microsoft.com/office/drawing/2014/main" id="{5515009B-9282-FA15-616A-80A5ED924CCA}"/>
              </a:ext>
            </a:extLst>
          </p:cNvPr>
          <p:cNvSpPr>
            <a:spLocks noGrp="1"/>
          </p:cNvSpPr>
          <p:nvPr>
            <p:ph sz="quarter" idx="11" hasCustomPrompt="1"/>
          </p:nvPr>
        </p:nvSpPr>
        <p:spPr>
          <a:xfrm>
            <a:off x="7175453" y="4028940"/>
            <a:ext cx="2555508" cy="341632"/>
          </a:xfrm>
          <a:ln>
            <a:solidFill>
              <a:schemeClr val="tx1"/>
            </a:solidFill>
          </a:ln>
        </p:spPr>
        <p:txBody>
          <a:bodyPr anchor="ctr">
            <a:noAutofit/>
          </a:bodyPr>
          <a:lstStyle>
            <a:lvl1pPr marL="0" indent="0" algn="l">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GB"/>
              <a:t>Email goes here</a:t>
            </a:r>
            <a:endParaRPr lang="en-US"/>
          </a:p>
        </p:txBody>
      </p:sp>
      <p:pic>
        <p:nvPicPr>
          <p:cNvPr id="15" name="Picture 14">
            <a:extLst>
              <a:ext uri="{FF2B5EF4-FFF2-40B4-BE49-F238E27FC236}">
                <a16:creationId xmlns:a16="http://schemas.microsoft.com/office/drawing/2014/main" id="{767D5D12-7F80-363F-9A06-A3B9D3C668F9}"/>
              </a:ext>
            </a:extLst>
          </p:cNvPr>
          <p:cNvPicPr>
            <a:picLocks noChangeAspect="1"/>
          </p:cNvPicPr>
          <p:nvPr userDrawn="1"/>
        </p:nvPicPr>
        <p:blipFill>
          <a:blip r:embed="rId3"/>
          <a:stretch>
            <a:fillRect/>
          </a:stretch>
        </p:blipFill>
        <p:spPr>
          <a:xfrm>
            <a:off x="5177537" y="5593937"/>
            <a:ext cx="1836926" cy="551078"/>
          </a:xfrm>
          <a:prstGeom prst="rect">
            <a:avLst/>
          </a:prstGeom>
        </p:spPr>
      </p:pic>
    </p:spTree>
    <p:extLst>
      <p:ext uri="{BB962C8B-B14F-4D97-AF65-F5344CB8AC3E}">
        <p14:creationId xmlns:p14="http://schemas.microsoft.com/office/powerpoint/2010/main" val="18055218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Get in touch (3)">
    <p:spTree>
      <p:nvGrpSpPr>
        <p:cNvPr id="1" name=""/>
        <p:cNvGrpSpPr/>
        <p:nvPr/>
      </p:nvGrpSpPr>
      <p:grpSpPr>
        <a:xfrm>
          <a:off x="0" y="0"/>
          <a:ext cx="0" cy="0"/>
          <a:chOff x="0" y="0"/>
          <a:chExt cx="0" cy="0"/>
        </a:xfrm>
      </p:grpSpPr>
      <p:pic>
        <p:nvPicPr>
          <p:cNvPr id="2" name="Picture 1" descr="A black circle with a white circle in the middle&#10;&#10;Description automatically generated">
            <a:extLst>
              <a:ext uri="{FF2B5EF4-FFF2-40B4-BE49-F238E27FC236}">
                <a16:creationId xmlns:a16="http://schemas.microsoft.com/office/drawing/2014/main" id="{F26C5CA9-D196-983D-B15B-BBC47D4B1C77}"/>
              </a:ext>
            </a:extLst>
          </p:cNvPr>
          <p:cNvPicPr>
            <a:picLocks/>
          </p:cNvPicPr>
          <p:nvPr userDrawn="1"/>
        </p:nvPicPr>
        <p:blipFill rotWithShape="1">
          <a:blip r:embed="rId2"/>
          <a:srcRect l="15978" t="7978" r="9299" b="17984"/>
          <a:stretch/>
        </p:blipFill>
        <p:spPr>
          <a:xfrm>
            <a:off x="0" y="0"/>
            <a:ext cx="8640147" cy="6858000"/>
          </a:xfrm>
          <a:prstGeom prst="rect">
            <a:avLst/>
          </a:prstGeom>
        </p:spPr>
      </p:pic>
      <p:pic>
        <p:nvPicPr>
          <p:cNvPr id="5" name="Picture 4" descr="A colorful envelope with a bell and a paper plane&#10;&#10;Description automatically generated">
            <a:extLst>
              <a:ext uri="{FF2B5EF4-FFF2-40B4-BE49-F238E27FC236}">
                <a16:creationId xmlns:a16="http://schemas.microsoft.com/office/drawing/2014/main" id="{9537D5C9-4D78-ABF1-D0CC-F31665FE599E}"/>
              </a:ext>
            </a:extLst>
          </p:cNvPr>
          <p:cNvPicPr>
            <a:picLocks noChangeAspect="1"/>
          </p:cNvPicPr>
          <p:nvPr userDrawn="1"/>
        </p:nvPicPr>
        <p:blipFill>
          <a:blip r:embed="rId3"/>
          <a:stretch>
            <a:fillRect/>
          </a:stretch>
        </p:blipFill>
        <p:spPr>
          <a:xfrm>
            <a:off x="2959171" y="151641"/>
            <a:ext cx="6456255" cy="5272608"/>
          </a:xfrm>
          <a:prstGeom prst="rect">
            <a:avLst/>
          </a:prstGeom>
        </p:spPr>
      </p:pic>
      <p:sp>
        <p:nvSpPr>
          <p:cNvPr id="3" name="TextBox 2">
            <a:extLst>
              <a:ext uri="{FF2B5EF4-FFF2-40B4-BE49-F238E27FC236}">
                <a16:creationId xmlns:a16="http://schemas.microsoft.com/office/drawing/2014/main" id="{F7027168-B0F0-CDF7-1D41-A45AFA8330BB}"/>
              </a:ext>
            </a:extLst>
          </p:cNvPr>
          <p:cNvSpPr txBox="1"/>
          <p:nvPr userDrawn="1"/>
        </p:nvSpPr>
        <p:spPr>
          <a:xfrm>
            <a:off x="4818246" y="4943139"/>
            <a:ext cx="2555508" cy="369332"/>
          </a:xfrm>
          <a:prstGeom prst="rect">
            <a:avLst/>
          </a:prstGeom>
          <a:noFill/>
        </p:spPr>
        <p:txBody>
          <a:bodyPr wrap="square">
            <a:spAutoFit/>
          </a:bodyPr>
          <a:lstStyle/>
          <a:p>
            <a:pPr algn="ctr"/>
            <a:r>
              <a:rPr lang="en-US" b="1" spc="300">
                <a:solidFill>
                  <a:schemeClr val="tx1"/>
                </a:solidFill>
                <a:latin typeface="Manrope" pitchFamily="2" charset="0"/>
              </a:rPr>
              <a:t>GET IN TOUCH</a:t>
            </a:r>
            <a:endParaRPr lang="en-US" spc="300">
              <a:solidFill>
                <a:schemeClr val="tx1"/>
              </a:solidFill>
              <a:latin typeface="Manrope" pitchFamily="2" charset="0"/>
            </a:endParaRPr>
          </a:p>
        </p:txBody>
      </p:sp>
      <p:sp>
        <p:nvSpPr>
          <p:cNvPr id="6" name="Content Placeholder 13">
            <a:extLst>
              <a:ext uri="{FF2B5EF4-FFF2-40B4-BE49-F238E27FC236}">
                <a16:creationId xmlns:a16="http://schemas.microsoft.com/office/drawing/2014/main" id="{E73B584E-849C-034C-83C9-1C95CA898CC8}"/>
              </a:ext>
            </a:extLst>
          </p:cNvPr>
          <p:cNvSpPr>
            <a:spLocks noGrp="1"/>
          </p:cNvSpPr>
          <p:nvPr>
            <p:ph sz="quarter" idx="11" hasCustomPrompt="1"/>
          </p:nvPr>
        </p:nvSpPr>
        <p:spPr>
          <a:xfrm>
            <a:off x="4818246" y="5424249"/>
            <a:ext cx="2555508" cy="607172"/>
          </a:xfrm>
          <a:solidFill>
            <a:schemeClr val="accent1"/>
          </a:solidFill>
          <a:ln>
            <a:noFill/>
          </a:ln>
        </p:spPr>
        <p:txBody>
          <a:bodyPr anchor="ctr">
            <a:noAutofit/>
          </a:bodyPr>
          <a:lstStyle>
            <a:lvl1pPr marL="0" indent="0" algn="ctr">
              <a:buNone/>
              <a:defRPr sz="14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GB"/>
              <a:t>Email goes here</a:t>
            </a:r>
            <a:endParaRPr lang="en-US"/>
          </a:p>
        </p:txBody>
      </p:sp>
    </p:spTree>
    <p:extLst>
      <p:ext uri="{BB962C8B-B14F-4D97-AF65-F5344CB8AC3E}">
        <p14:creationId xmlns:p14="http://schemas.microsoft.com/office/powerpoint/2010/main" val="1764590901"/>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theme" Target="../theme/theme3.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10" Type="http://schemas.openxmlformats.org/officeDocument/2006/relationships/slideLayout" Target="../slideLayouts/slideLayout56.xml"/><Relationship Id="rId19" Type="http://schemas.openxmlformats.org/officeDocument/2006/relationships/theme" Target="../theme/theme4.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slideLayout" Target="../slideLayouts/slideLayout8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10" Type="http://schemas.openxmlformats.org/officeDocument/2006/relationships/slideLayout" Target="../slideLayouts/slideLayout74.xml"/><Relationship Id="rId19" Type="http://schemas.openxmlformats.org/officeDocument/2006/relationships/theme" Target="../theme/theme5.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95.xml"/><Relationship Id="rId18" Type="http://schemas.openxmlformats.org/officeDocument/2006/relationships/slideLayout" Target="../slideLayouts/slideLayout100.xml"/><Relationship Id="rId26" Type="http://schemas.openxmlformats.org/officeDocument/2006/relationships/slideLayout" Target="../slideLayouts/slideLayout108.xml"/><Relationship Id="rId3" Type="http://schemas.openxmlformats.org/officeDocument/2006/relationships/slideLayout" Target="../slideLayouts/slideLayout85.xml"/><Relationship Id="rId21" Type="http://schemas.openxmlformats.org/officeDocument/2006/relationships/slideLayout" Target="../slideLayouts/slideLayout103.xml"/><Relationship Id="rId34" Type="http://schemas.openxmlformats.org/officeDocument/2006/relationships/slideLayout" Target="../slideLayouts/slideLayout116.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17" Type="http://schemas.openxmlformats.org/officeDocument/2006/relationships/slideLayout" Target="../slideLayouts/slideLayout99.xml"/><Relationship Id="rId25" Type="http://schemas.openxmlformats.org/officeDocument/2006/relationships/slideLayout" Target="../slideLayouts/slideLayout107.xml"/><Relationship Id="rId33" Type="http://schemas.openxmlformats.org/officeDocument/2006/relationships/slideLayout" Target="../slideLayouts/slideLayout115.xml"/><Relationship Id="rId2" Type="http://schemas.openxmlformats.org/officeDocument/2006/relationships/slideLayout" Target="../slideLayouts/slideLayout84.xml"/><Relationship Id="rId16" Type="http://schemas.openxmlformats.org/officeDocument/2006/relationships/slideLayout" Target="../slideLayouts/slideLayout98.xml"/><Relationship Id="rId20" Type="http://schemas.openxmlformats.org/officeDocument/2006/relationships/slideLayout" Target="../slideLayouts/slideLayout102.xml"/><Relationship Id="rId29" Type="http://schemas.openxmlformats.org/officeDocument/2006/relationships/slideLayout" Target="../slideLayouts/slideLayout111.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24" Type="http://schemas.openxmlformats.org/officeDocument/2006/relationships/slideLayout" Target="../slideLayouts/slideLayout106.xml"/><Relationship Id="rId32" Type="http://schemas.openxmlformats.org/officeDocument/2006/relationships/slideLayout" Target="../slideLayouts/slideLayout114.xml"/><Relationship Id="rId5" Type="http://schemas.openxmlformats.org/officeDocument/2006/relationships/slideLayout" Target="../slideLayouts/slideLayout87.xml"/><Relationship Id="rId15" Type="http://schemas.openxmlformats.org/officeDocument/2006/relationships/slideLayout" Target="../slideLayouts/slideLayout97.xml"/><Relationship Id="rId23" Type="http://schemas.openxmlformats.org/officeDocument/2006/relationships/slideLayout" Target="../slideLayouts/slideLayout105.xml"/><Relationship Id="rId28" Type="http://schemas.openxmlformats.org/officeDocument/2006/relationships/slideLayout" Target="../slideLayouts/slideLayout110.xml"/><Relationship Id="rId36" Type="http://schemas.openxmlformats.org/officeDocument/2006/relationships/theme" Target="../theme/theme6.xml"/><Relationship Id="rId10" Type="http://schemas.openxmlformats.org/officeDocument/2006/relationships/slideLayout" Target="../slideLayouts/slideLayout92.xml"/><Relationship Id="rId19" Type="http://schemas.openxmlformats.org/officeDocument/2006/relationships/slideLayout" Target="../slideLayouts/slideLayout101.xml"/><Relationship Id="rId31" Type="http://schemas.openxmlformats.org/officeDocument/2006/relationships/slideLayout" Target="../slideLayouts/slideLayout113.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 Id="rId22" Type="http://schemas.openxmlformats.org/officeDocument/2006/relationships/slideLayout" Target="../slideLayouts/slideLayout104.xml"/><Relationship Id="rId27" Type="http://schemas.openxmlformats.org/officeDocument/2006/relationships/slideLayout" Target="../slideLayouts/slideLayout109.xml"/><Relationship Id="rId30" Type="http://schemas.openxmlformats.org/officeDocument/2006/relationships/slideLayout" Target="../slideLayouts/slideLayout112.xml"/><Relationship Id="rId35" Type="http://schemas.openxmlformats.org/officeDocument/2006/relationships/slideLayout" Target="../slideLayouts/slideLayout117.xml"/><Relationship Id="rId8" Type="http://schemas.openxmlformats.org/officeDocument/2006/relationships/slideLayout" Target="../slideLayouts/slideLayout9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theme" Target="../theme/theme7.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slideLayout" Target="../slideLayouts/slideLayout142.xml"/><Relationship Id="rId18" Type="http://schemas.openxmlformats.org/officeDocument/2006/relationships/theme" Target="../theme/theme8.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slideLayout" Target="../slideLayouts/slideLayout141.xml"/><Relationship Id="rId17" Type="http://schemas.openxmlformats.org/officeDocument/2006/relationships/slideLayout" Target="../slideLayouts/slideLayout146.xml"/><Relationship Id="rId2" Type="http://schemas.openxmlformats.org/officeDocument/2006/relationships/slideLayout" Target="../slideLayouts/slideLayout131.xml"/><Relationship Id="rId16" Type="http://schemas.openxmlformats.org/officeDocument/2006/relationships/slideLayout" Target="../slideLayouts/slideLayout145.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5" Type="http://schemas.openxmlformats.org/officeDocument/2006/relationships/slideLayout" Target="../slideLayouts/slideLayout14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 Id="rId14" Type="http://schemas.openxmlformats.org/officeDocument/2006/relationships/slideLayout" Target="../slideLayouts/slideLayout14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slideLayout" Target="../slideLayouts/slideLayout159.xml"/><Relationship Id="rId18" Type="http://schemas.openxmlformats.org/officeDocument/2006/relationships/theme" Target="../theme/theme9.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slideLayout" Target="../slideLayouts/slideLayout158.xml"/><Relationship Id="rId17" Type="http://schemas.openxmlformats.org/officeDocument/2006/relationships/slideLayout" Target="../slideLayouts/slideLayout163.xml"/><Relationship Id="rId2" Type="http://schemas.openxmlformats.org/officeDocument/2006/relationships/slideLayout" Target="../slideLayouts/slideLayout148.xml"/><Relationship Id="rId16" Type="http://schemas.openxmlformats.org/officeDocument/2006/relationships/slideLayout" Target="../slideLayouts/slideLayout162.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5" Type="http://schemas.openxmlformats.org/officeDocument/2006/relationships/slideLayout" Target="../slideLayouts/slideLayout16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 Id="rId14" Type="http://schemas.openxmlformats.org/officeDocument/2006/relationships/slideLayout" Target="../slideLayouts/slideLayout16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31369A-36A0-E372-1FA0-D86755D52775}"/>
              </a:ext>
            </a:extLst>
          </p:cNvPr>
          <p:cNvSpPr>
            <a:spLocks noGrp="1"/>
          </p:cNvSpPr>
          <p:nvPr>
            <p:ph type="title"/>
          </p:nvPr>
        </p:nvSpPr>
        <p:spPr>
          <a:xfrm>
            <a:off x="838200" y="365126"/>
            <a:ext cx="10515600" cy="736844"/>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892698F-CA91-48BC-078E-B170F5A8F8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885947340"/>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Lst>
  <p:txStyles>
    <p:titleStyle>
      <a:lvl1pPr algn="ctr" defTabSz="914400" rtl="0" eaLnBrk="1" latinLnBrk="0" hangingPunct="1">
        <a:lnSpc>
          <a:spcPct val="90000"/>
        </a:lnSpc>
        <a:spcBef>
          <a:spcPct val="0"/>
        </a:spcBef>
        <a:buNone/>
        <a:defRPr sz="2800" b="1" i="0" kern="1200" baseline="0">
          <a:solidFill>
            <a:schemeClr val="tx1"/>
          </a:solidFill>
          <a:latin typeface="Playfair Display Black"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baseline="0">
          <a:solidFill>
            <a:schemeClr val="tx1"/>
          </a:solidFill>
          <a:latin typeface="Manrop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anrop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Manrop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Manrop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solidFill>
          <a:latin typeface="Manrop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a:gsLst>
            <a:gs pos="100000">
              <a:schemeClr val="bg2">
                <a:lumMod val="90000"/>
                <a:lumOff val="10000"/>
              </a:schemeClr>
            </a:gs>
            <a:gs pos="0">
              <a:schemeClr val="bg1"/>
            </a:gs>
          </a:gsLst>
          <a:lin ang="0" scaled="0"/>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31369A-36A0-E372-1FA0-D86755D52775}"/>
              </a:ext>
            </a:extLst>
          </p:cNvPr>
          <p:cNvSpPr>
            <a:spLocks noGrp="1"/>
          </p:cNvSpPr>
          <p:nvPr>
            <p:ph type="title"/>
          </p:nvPr>
        </p:nvSpPr>
        <p:spPr>
          <a:xfrm>
            <a:off x="838200" y="365126"/>
            <a:ext cx="10515600" cy="736844"/>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892698F-CA91-48BC-078E-B170F5A8F8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017243070"/>
      </p:ext>
    </p:extLst>
  </p:cSld>
  <p:clrMap bg1="dk1" tx1="lt1" bg2="dk2"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2" r:id="rId9"/>
    <p:sldLayoutId id="2147483703" r:id="rId10"/>
    <p:sldLayoutId id="2147483704" r:id="rId11"/>
  </p:sldLayoutIdLst>
  <p:txStyles>
    <p:titleStyle>
      <a:lvl1pPr marL="0" algn="ctr" defTabSz="914400" rtl="0" eaLnBrk="1" latinLnBrk="0" hangingPunct="1">
        <a:lnSpc>
          <a:spcPct val="90000"/>
        </a:lnSpc>
        <a:spcBef>
          <a:spcPct val="0"/>
        </a:spcBef>
        <a:buClrTx/>
        <a:buFontTx/>
        <a:buNone/>
        <a:defRPr lang="en-US" sz="2800" b="1" i="0" kern="1200" baseline="0" dirty="0">
          <a:solidFill>
            <a:schemeClr val="tx1"/>
          </a:solidFill>
          <a:latin typeface="Playfair Display Black"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baseline="0">
          <a:solidFill>
            <a:schemeClr val="tx1"/>
          </a:solidFill>
          <a:latin typeface="Manrop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anrop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Manrop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Manrop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solidFill>
          <a:latin typeface="Manrop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31369A-36A0-E372-1FA0-D86755D52775}"/>
              </a:ext>
            </a:extLst>
          </p:cNvPr>
          <p:cNvSpPr>
            <a:spLocks noGrp="1"/>
          </p:cNvSpPr>
          <p:nvPr>
            <p:ph type="title"/>
          </p:nvPr>
        </p:nvSpPr>
        <p:spPr>
          <a:xfrm>
            <a:off x="838200" y="365126"/>
            <a:ext cx="10515600" cy="736844"/>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892698F-CA91-48BC-078E-B170F5A8F8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822099010"/>
      </p:ext>
    </p:extLst>
  </p:cSld>
  <p:clrMap bg1="dk1" tx1="lt1" bg2="dk2" tx2="lt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 id="2147483728" r:id="rId17"/>
  </p:sldLayoutIdLst>
  <p:txStyles>
    <p:titleStyle>
      <a:lvl1pPr algn="ctr" defTabSz="914400" rtl="0" eaLnBrk="1" latinLnBrk="0" hangingPunct="1">
        <a:lnSpc>
          <a:spcPct val="100000"/>
        </a:lnSpc>
        <a:spcBef>
          <a:spcPct val="0"/>
        </a:spcBef>
        <a:buNone/>
        <a:defRPr sz="2800" b="1" i="0" kern="1200" baseline="0">
          <a:solidFill>
            <a:schemeClr val="tx1"/>
          </a:solidFill>
          <a:latin typeface="Playfair Display Black"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baseline="0">
          <a:solidFill>
            <a:schemeClr val="tx1"/>
          </a:solidFill>
          <a:latin typeface="Manrop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anrop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Manrop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Manrop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solidFill>
          <a:latin typeface="Manrop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31369A-36A0-E372-1FA0-D86755D52775}"/>
              </a:ext>
            </a:extLst>
          </p:cNvPr>
          <p:cNvSpPr>
            <a:spLocks noGrp="1"/>
          </p:cNvSpPr>
          <p:nvPr>
            <p:ph type="title"/>
          </p:nvPr>
        </p:nvSpPr>
        <p:spPr>
          <a:xfrm>
            <a:off x="838200" y="365126"/>
            <a:ext cx="10515600" cy="736844"/>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892698F-CA91-48BC-078E-B170F5A8F8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014869119"/>
      </p:ext>
    </p:extLst>
  </p:cSld>
  <p:clrMap bg1="dk1" tx1="lt1" bg2="dk2" tx2="lt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 id="2147483767" r:id="rId15"/>
    <p:sldLayoutId id="2147483768" r:id="rId16"/>
    <p:sldLayoutId id="2147483769" r:id="rId17"/>
    <p:sldLayoutId id="2147483770" r:id="rId18"/>
  </p:sldLayoutIdLst>
  <p:txStyles>
    <p:titleStyle>
      <a:lvl1pPr algn="ctr" defTabSz="914400" rtl="0" eaLnBrk="1" latinLnBrk="0" hangingPunct="1">
        <a:lnSpc>
          <a:spcPct val="100000"/>
        </a:lnSpc>
        <a:spcBef>
          <a:spcPct val="0"/>
        </a:spcBef>
        <a:buNone/>
        <a:defRPr sz="2800" b="1" i="0" kern="1200" baseline="0">
          <a:solidFill>
            <a:schemeClr val="tx1"/>
          </a:solidFill>
          <a:latin typeface="Playfair Display Black"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baseline="0">
          <a:solidFill>
            <a:schemeClr val="tx1"/>
          </a:solidFill>
          <a:latin typeface="Manrop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anrop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Manrop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Manrop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solidFill>
          <a:latin typeface="Manrop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31369A-36A0-E372-1FA0-D86755D52775}"/>
              </a:ext>
            </a:extLst>
          </p:cNvPr>
          <p:cNvSpPr>
            <a:spLocks noGrp="1"/>
          </p:cNvSpPr>
          <p:nvPr>
            <p:ph type="title"/>
          </p:nvPr>
        </p:nvSpPr>
        <p:spPr>
          <a:xfrm>
            <a:off x="838201" y="365126"/>
            <a:ext cx="10515600" cy="736844"/>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892698F-CA91-48BC-078E-B170F5A8F8D9}"/>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990929446"/>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 id="2147483796" r:id="rId13"/>
    <p:sldLayoutId id="2147483797" r:id="rId14"/>
    <p:sldLayoutId id="2147483798" r:id="rId15"/>
    <p:sldLayoutId id="2147483799" r:id="rId16"/>
    <p:sldLayoutId id="2147483800" r:id="rId17"/>
    <p:sldLayoutId id="2147483801" r:id="rId18"/>
  </p:sldLayoutIdLst>
  <p:txStyles>
    <p:titleStyle>
      <a:lvl1pPr algn="ctr" defTabSz="914126" rtl="0" eaLnBrk="1" latinLnBrk="0" hangingPunct="1">
        <a:lnSpc>
          <a:spcPct val="100000"/>
        </a:lnSpc>
        <a:spcBef>
          <a:spcPct val="0"/>
        </a:spcBef>
        <a:buNone/>
        <a:defRPr sz="2799" b="1" i="0" kern="1200" baseline="0">
          <a:solidFill>
            <a:schemeClr val="tx1"/>
          </a:solidFill>
          <a:latin typeface="Playfair Display Black" pitchFamily="2" charset="77"/>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399" kern="1200" baseline="0">
          <a:solidFill>
            <a:schemeClr val="tx1"/>
          </a:solidFill>
          <a:latin typeface="Manrope" pitchFamily="2" charset="0"/>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1999" b="0" i="0" kern="1200">
          <a:solidFill>
            <a:schemeClr val="tx1"/>
          </a:solidFill>
          <a:latin typeface="Manrope" pitchFamily="2" charset="0"/>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600" b="0" i="0" kern="1200">
          <a:solidFill>
            <a:schemeClr val="tx1"/>
          </a:solidFill>
          <a:latin typeface="Manrope" pitchFamily="2" charset="0"/>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b="0" i="0" kern="1200">
          <a:solidFill>
            <a:schemeClr val="tx1"/>
          </a:solidFill>
          <a:latin typeface="Manrope" pitchFamily="2" charset="0"/>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b="0" i="0" kern="1200">
          <a:solidFill>
            <a:schemeClr val="tx1"/>
          </a:solidFill>
          <a:latin typeface="Manrope" pitchFamily="2" charset="0"/>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31369A-36A0-E372-1FA0-D86755D52775}"/>
              </a:ext>
            </a:extLst>
          </p:cNvPr>
          <p:cNvSpPr>
            <a:spLocks noGrp="1"/>
          </p:cNvSpPr>
          <p:nvPr>
            <p:ph type="title"/>
          </p:nvPr>
        </p:nvSpPr>
        <p:spPr>
          <a:xfrm>
            <a:off x="838200" y="365126"/>
            <a:ext cx="10515600" cy="736844"/>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892698F-CA91-48BC-078E-B170F5A8F8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576668314"/>
      </p:ext>
    </p:extLst>
  </p:cSld>
  <p:clrMap bg1="dk1" tx1="lt1" bg2="dk2" tx2="lt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 id="2147483815" r:id="rId13"/>
    <p:sldLayoutId id="2147483816" r:id="rId14"/>
    <p:sldLayoutId id="2147483817" r:id="rId15"/>
    <p:sldLayoutId id="2147483818" r:id="rId16"/>
    <p:sldLayoutId id="2147483819" r:id="rId17"/>
    <p:sldLayoutId id="2147483820" r:id="rId18"/>
    <p:sldLayoutId id="2147483821" r:id="rId19"/>
    <p:sldLayoutId id="2147483822" r:id="rId20"/>
    <p:sldLayoutId id="2147483823" r:id="rId21"/>
    <p:sldLayoutId id="2147483824" r:id="rId22"/>
    <p:sldLayoutId id="2147483825" r:id="rId23"/>
    <p:sldLayoutId id="2147483826" r:id="rId24"/>
    <p:sldLayoutId id="2147483827" r:id="rId25"/>
    <p:sldLayoutId id="2147483828" r:id="rId26"/>
    <p:sldLayoutId id="2147483829" r:id="rId27"/>
    <p:sldLayoutId id="2147483830" r:id="rId28"/>
    <p:sldLayoutId id="2147483831" r:id="rId29"/>
    <p:sldLayoutId id="2147483832" r:id="rId30"/>
    <p:sldLayoutId id="2147483833" r:id="rId31"/>
    <p:sldLayoutId id="2147483834" r:id="rId32"/>
    <p:sldLayoutId id="2147483835" r:id="rId33"/>
    <p:sldLayoutId id="2147483836" r:id="rId34"/>
    <p:sldLayoutId id="2147483871" r:id="rId35"/>
  </p:sldLayoutIdLst>
  <p:txStyles>
    <p:titleStyle>
      <a:lvl1pPr algn="ctr" defTabSz="914400" rtl="0" eaLnBrk="1" latinLnBrk="0" hangingPunct="1">
        <a:lnSpc>
          <a:spcPct val="90000"/>
        </a:lnSpc>
        <a:spcBef>
          <a:spcPct val="0"/>
        </a:spcBef>
        <a:buNone/>
        <a:defRPr sz="2800" b="1" i="0" kern="1200" baseline="0">
          <a:solidFill>
            <a:schemeClr val="tx1"/>
          </a:solidFill>
          <a:latin typeface="Playfair Display Black"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baseline="0">
          <a:solidFill>
            <a:schemeClr val="tx1"/>
          </a:solidFill>
          <a:latin typeface="Manrop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anrop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Manrop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Manrop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solidFill>
          <a:latin typeface="Manrop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gradFill>
          <a:gsLst>
            <a:gs pos="100000">
              <a:schemeClr val="bg2">
                <a:lumMod val="90000"/>
                <a:lumOff val="10000"/>
              </a:schemeClr>
            </a:gs>
            <a:gs pos="0">
              <a:schemeClr val="bg1"/>
            </a:gs>
          </a:gsLst>
          <a:lin ang="0" scaled="0"/>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31369A-36A0-E372-1FA0-D86755D52775}"/>
              </a:ext>
            </a:extLst>
          </p:cNvPr>
          <p:cNvSpPr>
            <a:spLocks noGrp="1"/>
          </p:cNvSpPr>
          <p:nvPr>
            <p:ph type="title"/>
          </p:nvPr>
        </p:nvSpPr>
        <p:spPr>
          <a:xfrm>
            <a:off x="838200" y="365126"/>
            <a:ext cx="10515600" cy="736844"/>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892698F-CA91-48BC-078E-B170F5A8F8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59567020"/>
      </p:ext>
    </p:extLst>
  </p:cSld>
  <p:clrMap bg1="dk1" tx1="lt1" bg2="dk2" tx2="lt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3" r:id="rId9"/>
    <p:sldLayoutId id="2147483884" r:id="rId10"/>
    <p:sldLayoutId id="2147483885" r:id="rId11"/>
    <p:sldLayoutId id="2147483886" r:id="rId12"/>
  </p:sldLayoutIdLst>
  <p:txStyles>
    <p:titleStyle>
      <a:lvl1pPr marL="0" algn="ctr" defTabSz="914400" rtl="0" eaLnBrk="1" latinLnBrk="0" hangingPunct="1">
        <a:lnSpc>
          <a:spcPct val="90000"/>
        </a:lnSpc>
        <a:spcBef>
          <a:spcPct val="0"/>
        </a:spcBef>
        <a:buClrTx/>
        <a:buFontTx/>
        <a:buNone/>
        <a:defRPr lang="en-US" sz="2800" b="1" i="0" kern="1200" baseline="0" dirty="0">
          <a:solidFill>
            <a:schemeClr val="tx1"/>
          </a:solidFill>
          <a:latin typeface="Playfair Display Black"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baseline="0">
          <a:solidFill>
            <a:schemeClr val="tx1"/>
          </a:solidFill>
          <a:latin typeface="Manrop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anrop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Manrop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Manrop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solidFill>
          <a:latin typeface="Manrop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31369A-36A0-E372-1FA0-D86755D52775}"/>
              </a:ext>
            </a:extLst>
          </p:cNvPr>
          <p:cNvSpPr>
            <a:spLocks noGrp="1"/>
          </p:cNvSpPr>
          <p:nvPr>
            <p:ph type="title"/>
          </p:nvPr>
        </p:nvSpPr>
        <p:spPr>
          <a:xfrm>
            <a:off x="838200" y="365126"/>
            <a:ext cx="10515600" cy="736844"/>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892698F-CA91-48BC-078E-B170F5A8F8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542089523"/>
      </p:ext>
    </p:extLst>
  </p:cSld>
  <p:clrMap bg1="lt1" tx1="dk1" bg2="lt2" tx2="dk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 id="2147483898" r:id="rId6"/>
    <p:sldLayoutId id="2147483899" r:id="rId7"/>
    <p:sldLayoutId id="2147483900" r:id="rId8"/>
    <p:sldLayoutId id="2147483901" r:id="rId9"/>
    <p:sldLayoutId id="2147483902" r:id="rId10"/>
    <p:sldLayoutId id="2147483903" r:id="rId11"/>
    <p:sldLayoutId id="2147483904" r:id="rId12"/>
    <p:sldLayoutId id="2147483905" r:id="rId13"/>
    <p:sldLayoutId id="2147483906" r:id="rId14"/>
    <p:sldLayoutId id="2147483907" r:id="rId15"/>
    <p:sldLayoutId id="2147483908" r:id="rId16"/>
    <p:sldLayoutId id="2147483909" r:id="rId17"/>
  </p:sldLayoutIdLst>
  <p:txStyles>
    <p:titleStyle>
      <a:lvl1pPr algn="ctr" defTabSz="914400" rtl="0" eaLnBrk="1" latinLnBrk="0" hangingPunct="1">
        <a:lnSpc>
          <a:spcPct val="100000"/>
        </a:lnSpc>
        <a:spcBef>
          <a:spcPct val="0"/>
        </a:spcBef>
        <a:buNone/>
        <a:defRPr sz="2800" b="1" i="0" kern="1200" baseline="0">
          <a:solidFill>
            <a:schemeClr val="tx1"/>
          </a:solidFill>
          <a:latin typeface="Playfair Display Black"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baseline="0">
          <a:solidFill>
            <a:schemeClr val="tx1"/>
          </a:solidFill>
          <a:latin typeface="Manrop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anrop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Manrop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Manrop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solidFill>
          <a:latin typeface="Manrop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32000">
              <a:schemeClr val="bg1"/>
            </a:gs>
            <a:gs pos="61000">
              <a:schemeClr val="bg1"/>
            </a:gs>
            <a:gs pos="100000">
              <a:schemeClr val="bg2"/>
            </a:gs>
            <a:gs pos="0">
              <a:schemeClr val="accent1">
                <a:lumMod val="50000"/>
              </a:schemeClr>
            </a:gs>
          </a:gsLst>
          <a:lin ang="189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31369A-36A0-E372-1FA0-D86755D52775}"/>
              </a:ext>
            </a:extLst>
          </p:cNvPr>
          <p:cNvSpPr>
            <a:spLocks noGrp="1"/>
          </p:cNvSpPr>
          <p:nvPr>
            <p:ph type="title"/>
          </p:nvPr>
        </p:nvSpPr>
        <p:spPr>
          <a:xfrm>
            <a:off x="838200" y="365126"/>
            <a:ext cx="10515600" cy="736844"/>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892698F-CA91-48BC-078E-B170F5A8F8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82938608"/>
      </p:ext>
    </p:extLst>
  </p:cSld>
  <p:clrMap bg1="dk1" tx1="lt1" bg2="dk2" tx2="lt2" accent1="accent1" accent2="accent2" accent3="accent3" accent4="accent4" accent5="accent5" accent6="accent6" hlink="hlink" folHlink="folHlink"/>
  <p:sldLayoutIdLst>
    <p:sldLayoutId id="2147483954" r:id="rId1"/>
    <p:sldLayoutId id="2147483955" r:id="rId2"/>
    <p:sldLayoutId id="2147483956" r:id="rId3"/>
    <p:sldLayoutId id="2147483957" r:id="rId4"/>
    <p:sldLayoutId id="2147483958" r:id="rId5"/>
    <p:sldLayoutId id="2147483959" r:id="rId6"/>
    <p:sldLayoutId id="2147483960" r:id="rId7"/>
    <p:sldLayoutId id="2147483961" r:id="rId8"/>
    <p:sldLayoutId id="2147483962" r:id="rId9"/>
    <p:sldLayoutId id="2147483963" r:id="rId10"/>
    <p:sldLayoutId id="2147483964" r:id="rId11"/>
    <p:sldLayoutId id="2147483965" r:id="rId12"/>
    <p:sldLayoutId id="2147483966" r:id="rId13"/>
    <p:sldLayoutId id="2147483967" r:id="rId14"/>
    <p:sldLayoutId id="2147483968" r:id="rId15"/>
    <p:sldLayoutId id="2147483969" r:id="rId16"/>
    <p:sldLayoutId id="2147483970" r:id="rId17"/>
  </p:sldLayoutIdLst>
  <p:transition spd="slow">
    <p:push dir="u"/>
  </p:transition>
  <p:txStyles>
    <p:titleStyle>
      <a:lvl1pPr algn="ctr" defTabSz="914400" rtl="0" eaLnBrk="1" latinLnBrk="0" hangingPunct="1">
        <a:lnSpc>
          <a:spcPct val="100000"/>
        </a:lnSpc>
        <a:spcBef>
          <a:spcPct val="0"/>
        </a:spcBef>
        <a:buNone/>
        <a:defRPr sz="2800" b="1" i="0" kern="1200" baseline="0">
          <a:solidFill>
            <a:schemeClr val="tx1"/>
          </a:solidFill>
          <a:latin typeface="Playfair Display Black"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baseline="0">
          <a:solidFill>
            <a:schemeClr val="tx1"/>
          </a:solidFill>
          <a:latin typeface="Manrop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anrop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Manrop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Manrop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solidFill>
          <a:latin typeface="Manrop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59.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159.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chart" Target="../charts/chart1.xml"/><Relationship Id="rId1" Type="http://schemas.openxmlformats.org/officeDocument/2006/relationships/slideLayout" Target="../slideLayouts/slideLayout159.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9.png"/><Relationship Id="rId3" Type="http://schemas.microsoft.com/office/2007/relationships/media" Target="../media/media2.mp3"/><Relationship Id="rId7" Type="http://schemas.openxmlformats.org/officeDocument/2006/relationships/image" Target="../media/image18.svg"/><Relationship Id="rId12" Type="http://schemas.openxmlformats.org/officeDocument/2006/relationships/image" Target="../media/image16.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7.png"/><Relationship Id="rId11" Type="http://schemas.openxmlformats.org/officeDocument/2006/relationships/image" Target="../media/image15.png"/><Relationship Id="rId5" Type="http://schemas.openxmlformats.org/officeDocument/2006/relationships/slideLayout" Target="../slideLayouts/slideLayout159.xml"/><Relationship Id="rId10" Type="http://schemas.openxmlformats.org/officeDocument/2006/relationships/image" Target="../media/image14.png"/><Relationship Id="rId4" Type="http://schemas.microsoft.com/office/2007/relationships/media" Target="../media/media3.mp3"/><Relationship Id="rId9" Type="http://schemas.openxmlformats.org/officeDocument/2006/relationships/image" Target="../media/image13.png"/><Relationship Id="rId1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3" Type="http://schemas.microsoft.com/office/2007/relationships/media" Target="../media/media5.mp3"/><Relationship Id="rId7" Type="http://schemas.openxmlformats.org/officeDocument/2006/relationships/image" Target="../media/image12.png"/><Relationship Id="rId12" Type="http://schemas.openxmlformats.org/officeDocument/2006/relationships/image" Target="../media/image17.png"/><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notesSlide" Target="../notesSlides/notesSlide2.xml"/><Relationship Id="rId11" Type="http://schemas.openxmlformats.org/officeDocument/2006/relationships/image" Target="../media/image16.png"/><Relationship Id="rId5" Type="http://schemas.openxmlformats.org/officeDocument/2006/relationships/slideLayout" Target="../slideLayouts/slideLayout159.xml"/><Relationship Id="rId15" Type="http://schemas.openxmlformats.org/officeDocument/2006/relationships/image" Target="../media/image4.png"/><Relationship Id="rId10" Type="http://schemas.openxmlformats.org/officeDocument/2006/relationships/image" Target="../media/image15.png"/><Relationship Id="rId4" Type="http://schemas.microsoft.com/office/2007/relationships/media" Target="../media/media6.mp3"/><Relationship Id="rId9" Type="http://schemas.openxmlformats.org/officeDocument/2006/relationships/image" Target="../media/image14.png"/><Relationship Id="rId1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3" Type="http://schemas.microsoft.com/office/2007/relationships/media" Target="../media/media8.mp3"/><Relationship Id="rId7" Type="http://schemas.openxmlformats.org/officeDocument/2006/relationships/image" Target="../media/image12.png"/><Relationship Id="rId12" Type="http://schemas.openxmlformats.org/officeDocument/2006/relationships/image" Target="../media/image17.png"/><Relationship Id="rId2" Type="http://schemas.microsoft.com/office/2007/relationships/media" Target="../media/media7.mp3"/><Relationship Id="rId1" Type="http://schemas.openxmlformats.org/officeDocument/2006/relationships/audio" Target="NULL" TargetMode="External"/><Relationship Id="rId6" Type="http://schemas.openxmlformats.org/officeDocument/2006/relationships/notesSlide" Target="../notesSlides/notesSlide3.xml"/><Relationship Id="rId11" Type="http://schemas.openxmlformats.org/officeDocument/2006/relationships/image" Target="../media/image16.png"/><Relationship Id="rId5" Type="http://schemas.openxmlformats.org/officeDocument/2006/relationships/slideLayout" Target="../slideLayouts/slideLayout159.xml"/><Relationship Id="rId15" Type="http://schemas.openxmlformats.org/officeDocument/2006/relationships/image" Target="../media/image19.png"/><Relationship Id="rId10" Type="http://schemas.openxmlformats.org/officeDocument/2006/relationships/image" Target="../media/image15.png"/><Relationship Id="rId4" Type="http://schemas.microsoft.com/office/2007/relationships/media" Target="../media/media9.mp3"/><Relationship Id="rId9" Type="http://schemas.openxmlformats.org/officeDocument/2006/relationships/image" Target="../media/image14.png"/><Relationship Id="rId1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4.png"/><Relationship Id="rId3" Type="http://schemas.microsoft.com/office/2007/relationships/media" Target="../media/media11.mp3"/><Relationship Id="rId7" Type="http://schemas.openxmlformats.org/officeDocument/2006/relationships/image" Target="../media/image14.png"/><Relationship Id="rId12" Type="http://schemas.openxmlformats.org/officeDocument/2006/relationships/image" Target="../media/image19.png"/><Relationship Id="rId2" Type="http://schemas.microsoft.com/office/2007/relationships/media" Target="../media/media10.mp3"/><Relationship Id="rId1" Type="http://schemas.openxmlformats.org/officeDocument/2006/relationships/audio" Target="NULL" TargetMode="Externa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slideLayout" Target="../slideLayouts/slideLayout159.xml"/><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microsoft.com/office/2007/relationships/media" Target="../media/media13.mp3"/><Relationship Id="rId7" Type="http://schemas.openxmlformats.org/officeDocument/2006/relationships/image" Target="../media/image13.png"/><Relationship Id="rId12" Type="http://schemas.openxmlformats.org/officeDocument/2006/relationships/image" Target="../media/image18.svg"/><Relationship Id="rId2" Type="http://schemas.microsoft.com/office/2007/relationships/media" Target="../media/media12.mp3"/><Relationship Id="rId1" Type="http://schemas.openxmlformats.org/officeDocument/2006/relationships/audio" Target="NULL" TargetMode="Externa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slideLayout" Target="../slideLayouts/slideLayout159.xml"/><Relationship Id="rId10" Type="http://schemas.openxmlformats.org/officeDocument/2006/relationships/image" Target="../media/image16.png"/><Relationship Id="rId4" Type="http://schemas.microsoft.com/office/2007/relationships/media" Target="../media/media14.mp3"/><Relationship Id="rId9" Type="http://schemas.openxmlformats.org/officeDocument/2006/relationships/image" Target="../media/image15.png"/><Relationship Id="rId1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59.xml"/><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png"/><Relationship Id="rId7" Type="http://schemas.openxmlformats.org/officeDocument/2006/relationships/chart" Target="../charts/chart2.xml"/><Relationship Id="rId2" Type="http://schemas.openxmlformats.org/officeDocument/2006/relationships/image" Target="../media/image24.png"/><Relationship Id="rId1" Type="http://schemas.openxmlformats.org/officeDocument/2006/relationships/slideLayout" Target="../slideLayouts/slideLayout159.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eg"/><Relationship Id="rId9"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group of colorful shapes&#10;&#10;AI-generated content may be incorrect.">
            <a:extLst>
              <a:ext uri="{FF2B5EF4-FFF2-40B4-BE49-F238E27FC236}">
                <a16:creationId xmlns:a16="http://schemas.microsoft.com/office/drawing/2014/main" id="{9911E028-553B-89D5-7492-EF3F40C9F865}"/>
              </a:ext>
            </a:extLst>
          </p:cNvPr>
          <p:cNvPicPr>
            <a:picLocks noChangeAspect="1"/>
          </p:cNvPicPr>
          <p:nvPr/>
        </p:nvPicPr>
        <p:blipFill>
          <a:blip r:embed="rId3"/>
          <a:stretch>
            <a:fillRect/>
          </a:stretch>
        </p:blipFill>
        <p:spPr>
          <a:xfrm>
            <a:off x="6228342" y="0"/>
            <a:ext cx="5229879" cy="6843848"/>
          </a:xfrm>
          <a:prstGeom prst="rect">
            <a:avLst/>
          </a:prstGeom>
        </p:spPr>
      </p:pic>
      <p:sp>
        <p:nvSpPr>
          <p:cNvPr id="2" name="Title 1">
            <a:extLst>
              <a:ext uri="{FF2B5EF4-FFF2-40B4-BE49-F238E27FC236}">
                <a16:creationId xmlns:a16="http://schemas.microsoft.com/office/drawing/2014/main" id="{E77B1A9A-5F12-5B15-D0FC-7C1DF9598BEB}"/>
              </a:ext>
            </a:extLst>
          </p:cNvPr>
          <p:cNvSpPr>
            <a:spLocks noGrp="1"/>
          </p:cNvSpPr>
          <p:nvPr>
            <p:ph type="ctrTitle" idx="4294967295"/>
          </p:nvPr>
        </p:nvSpPr>
        <p:spPr>
          <a:xfrm>
            <a:off x="1076312" y="1193337"/>
            <a:ext cx="5399902" cy="1938992"/>
          </a:xfrm>
        </p:spPr>
        <p:txBody>
          <a:bodyPr wrap="square">
            <a:spAutoFit/>
          </a:bodyPr>
          <a:lstStyle/>
          <a:p>
            <a:pPr algn="l"/>
            <a:r>
              <a:rPr lang="en-US" sz="4000" b="0" spc="-150" dirty="0">
                <a:latin typeface="Playfair Display Medium"/>
              </a:rPr>
              <a:t>Five Key Unmet Needs in SLE (Lupus) Treatment</a:t>
            </a:r>
          </a:p>
        </p:txBody>
      </p:sp>
      <p:sp>
        <p:nvSpPr>
          <p:cNvPr id="4" name="Text Placeholder 3">
            <a:extLst>
              <a:ext uri="{FF2B5EF4-FFF2-40B4-BE49-F238E27FC236}">
                <a16:creationId xmlns:a16="http://schemas.microsoft.com/office/drawing/2014/main" id="{8A4AD362-BC15-EEEA-2EAF-BA64923D47BD}"/>
              </a:ext>
            </a:extLst>
          </p:cNvPr>
          <p:cNvSpPr>
            <a:spLocks noGrp="1"/>
          </p:cNvSpPr>
          <p:nvPr>
            <p:ph type="body" sz="quarter" idx="4294967295"/>
          </p:nvPr>
        </p:nvSpPr>
        <p:spPr>
          <a:xfrm>
            <a:off x="1185842" y="3368517"/>
            <a:ext cx="2017713" cy="258532"/>
          </a:xfrm>
        </p:spPr>
        <p:txBody>
          <a:bodyPr>
            <a:spAutoFit/>
          </a:bodyPr>
          <a:lstStyle/>
          <a:p>
            <a:pPr marL="0" indent="0">
              <a:buNone/>
              <a:defRPr sz="1862" b="0" i="0" u="none" strike="noStrike" kern="1200" spc="0" baseline="0">
                <a:solidFill>
                  <a:srgbClr val="FFFFFF">
                    <a:lumMod val="65000"/>
                    <a:lumOff val="35000"/>
                  </a:srgbClr>
                </a:solidFill>
                <a:latin typeface="+mn-lt"/>
                <a:ea typeface="+mn-ea"/>
                <a:cs typeface="+mn-cs"/>
              </a:defRPr>
            </a:pPr>
            <a:r>
              <a:rPr lang="en-US" sz="1200" b="1" spc="300" dirty="0">
                <a:solidFill>
                  <a:schemeClr val="tx2">
                    <a:lumMod val="50000"/>
                  </a:schemeClr>
                </a:solidFill>
                <a:latin typeface="+mn-lt"/>
              </a:rPr>
              <a:t>NOVEMBER 2025</a:t>
            </a:r>
          </a:p>
        </p:txBody>
      </p:sp>
      <p:pic>
        <p:nvPicPr>
          <p:cNvPr id="6" name="Picture 5">
            <a:extLst>
              <a:ext uri="{FF2B5EF4-FFF2-40B4-BE49-F238E27FC236}">
                <a16:creationId xmlns:a16="http://schemas.microsoft.com/office/drawing/2014/main" id="{5C92497C-7786-D981-89AD-C480BA1B2F98}"/>
              </a:ext>
            </a:extLst>
          </p:cNvPr>
          <p:cNvPicPr>
            <a:picLocks noChangeAspect="1"/>
          </p:cNvPicPr>
          <p:nvPr/>
        </p:nvPicPr>
        <p:blipFill>
          <a:blip r:embed="rId4"/>
          <a:stretch>
            <a:fillRect/>
          </a:stretch>
        </p:blipFill>
        <p:spPr>
          <a:xfrm>
            <a:off x="1185842" y="5481750"/>
            <a:ext cx="1552411" cy="465724"/>
          </a:xfrm>
          <a:prstGeom prst="rect">
            <a:avLst/>
          </a:prstGeom>
        </p:spPr>
      </p:pic>
    </p:spTree>
    <p:extLst>
      <p:ext uri="{BB962C8B-B14F-4D97-AF65-F5344CB8AC3E}">
        <p14:creationId xmlns:p14="http://schemas.microsoft.com/office/powerpoint/2010/main" val="31082758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3DFBE35-8C01-1925-BE98-430330C6D509}"/>
              </a:ext>
            </a:extLst>
          </p:cNvPr>
          <p:cNvSpPr txBox="1">
            <a:spLocks/>
          </p:cNvSpPr>
          <p:nvPr/>
        </p:nvSpPr>
        <p:spPr>
          <a:xfrm>
            <a:off x="7077500" y="3244627"/>
            <a:ext cx="2363147" cy="369332"/>
          </a:xfrm>
          <a:prstGeom prst="rect">
            <a:avLst/>
          </a:prstGeom>
          <a:noFill/>
        </p:spPr>
        <p:txBody>
          <a:bodyPr vert="horz" wrap="non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lang="en-GB" sz="2000" b="1" i="0" kern="1200" baseline="0" dirty="0" smtClean="0">
                <a:solidFill>
                  <a:schemeClr val="accent1"/>
                </a:solidFill>
                <a:latin typeface="Playfair Display Black" pitchFamily="2" charset="77"/>
                <a:ea typeface="+mn-ea"/>
                <a:cs typeface="+mn-cs"/>
              </a:defRPr>
            </a:lvl1pPr>
            <a:lvl2pPr marL="228600" indent="0" algn="l" defTabSz="914400" rtl="0" eaLnBrk="1" latinLnBrk="0" hangingPunct="1">
              <a:lnSpc>
                <a:spcPct val="90000"/>
              </a:lnSpc>
              <a:spcBef>
                <a:spcPts val="500"/>
              </a:spcBef>
              <a:buFont typeface="Arial" panose="020B0604020202020204" pitchFamily="34" charset="0"/>
              <a:buNone/>
              <a:defRPr lang="en-GB" sz="1800" b="0" i="0" kern="1200" dirty="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GB" sz="1800" b="0" i="0" kern="1200" dirty="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GB" sz="1800" b="0" i="0" kern="1200" dirty="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800" b="0" i="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788DF3"/>
                </a:solidFill>
                <a:effectLst/>
                <a:uLnTx/>
                <a:uFillTx/>
                <a:latin typeface="Playfair Display Black" pitchFamily="2" charset="77"/>
                <a:ea typeface="+mn-ea"/>
                <a:cs typeface="+mn-cs"/>
              </a:rPr>
              <a:t>Varsha Sundaram</a:t>
            </a:r>
          </a:p>
        </p:txBody>
      </p:sp>
      <p:sp>
        <p:nvSpPr>
          <p:cNvPr id="3" name="Content Placeholder 2">
            <a:extLst>
              <a:ext uri="{FF2B5EF4-FFF2-40B4-BE49-F238E27FC236}">
                <a16:creationId xmlns:a16="http://schemas.microsoft.com/office/drawing/2014/main" id="{CADEA0BC-B4EB-7A3E-ADE6-C7D7BD875067}"/>
              </a:ext>
            </a:extLst>
          </p:cNvPr>
          <p:cNvSpPr txBox="1">
            <a:spLocks/>
          </p:cNvSpPr>
          <p:nvPr/>
        </p:nvSpPr>
        <p:spPr>
          <a:xfrm>
            <a:off x="6981319" y="3577038"/>
            <a:ext cx="2555508" cy="341632"/>
          </a:xfrm>
          <a:prstGeom prst="rect">
            <a:avLst/>
          </a:prstGeom>
          <a:ln>
            <a:noFill/>
          </a:ln>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Manrope"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200" b="0" i="0" kern="1200">
                <a:solidFill>
                  <a:schemeClr val="tx1"/>
                </a:solidFill>
                <a:latin typeface="Manrope"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b="0" i="0" kern="1200">
                <a:solidFill>
                  <a:schemeClr val="tx1"/>
                </a:solidFill>
                <a:latin typeface="Manrope"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200" b="0" i="0" kern="1200">
                <a:solidFill>
                  <a:schemeClr val="tx1"/>
                </a:solidFill>
                <a:latin typeface="Manrope"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200" b="0" i="0" kern="1200">
                <a:solidFill>
                  <a:schemeClr val="tx1"/>
                </a:solidFill>
                <a:latin typeface="Manrop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effectLst/>
                <a:uLnTx/>
                <a:uFillTx/>
                <a:latin typeface="Manrope" pitchFamily="2" charset="0"/>
                <a:ea typeface="+mn-ea"/>
                <a:cs typeface="+mn-cs"/>
              </a:rPr>
              <a:t>Varsha.sundaram@zoomrx.com</a:t>
            </a:r>
          </a:p>
        </p:txBody>
      </p:sp>
      <p:pic>
        <p:nvPicPr>
          <p:cNvPr id="6" name="Graphic 5">
            <a:extLst>
              <a:ext uri="{FF2B5EF4-FFF2-40B4-BE49-F238E27FC236}">
                <a16:creationId xmlns:a16="http://schemas.microsoft.com/office/drawing/2014/main" id="{13F450FE-683A-3A71-53B6-2D530061C27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46800" y="1247862"/>
            <a:ext cx="4564036" cy="3993531"/>
          </a:xfrm>
          <a:prstGeom prst="rect">
            <a:avLst/>
          </a:prstGeom>
        </p:spPr>
      </p:pic>
      <p:sp>
        <p:nvSpPr>
          <p:cNvPr id="7" name="TextBox 6">
            <a:extLst>
              <a:ext uri="{FF2B5EF4-FFF2-40B4-BE49-F238E27FC236}">
                <a16:creationId xmlns:a16="http://schemas.microsoft.com/office/drawing/2014/main" id="{7A25FA77-09D6-D7C6-D583-FA15C80EF7ED}"/>
              </a:ext>
            </a:extLst>
          </p:cNvPr>
          <p:cNvSpPr txBox="1"/>
          <p:nvPr/>
        </p:nvSpPr>
        <p:spPr>
          <a:xfrm>
            <a:off x="6632205" y="2505963"/>
            <a:ext cx="3253736" cy="461665"/>
          </a:xfrm>
          <a:prstGeom prst="rect">
            <a:avLst/>
          </a:prstGeom>
          <a:noFill/>
        </p:spPr>
        <p:txBody>
          <a:bodyPr wrap="square" lIns="91440" tIns="0" rIns="9144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Playfair Display Black"/>
                <a:ea typeface="+mn-ea"/>
                <a:cs typeface="Arial"/>
                <a:sym typeface="Arial"/>
              </a:rPr>
              <a:t>Get</a:t>
            </a:r>
            <a:r>
              <a:rPr kumimoji="0" lang="en-US" sz="3000" b="1" i="0" u="none" strike="noStrike" kern="0" cap="none" spc="0" normalizeH="0" baseline="0" noProof="0" dirty="0">
                <a:ln>
                  <a:noFill/>
                </a:ln>
                <a:solidFill>
                  <a:prstClr val="white"/>
                </a:solidFill>
                <a:effectLst/>
                <a:uLnTx/>
                <a:uFillTx/>
                <a:latin typeface="Playfair Display Black"/>
                <a:ea typeface="+mn-ea"/>
                <a:cs typeface="Arial"/>
                <a:sym typeface="Arial"/>
              </a:rPr>
              <a:t> in touch</a:t>
            </a:r>
            <a:endParaRPr kumimoji="0" lang="en-US" sz="1800" b="0" i="0" u="none" strike="noStrike" kern="1200" cap="none" spc="0" normalizeH="0" baseline="0" noProof="0" dirty="0">
              <a:ln>
                <a:noFill/>
              </a:ln>
              <a:solidFill>
                <a:prstClr val="white"/>
              </a:solidFill>
              <a:effectLst/>
              <a:uLnTx/>
              <a:uFillTx/>
              <a:latin typeface="Calibri"/>
              <a:ea typeface="+mn-ea"/>
              <a:cs typeface="Arial"/>
              <a:sym typeface="Arial"/>
            </a:endParaRPr>
          </a:p>
        </p:txBody>
      </p:sp>
      <p:cxnSp>
        <p:nvCxnSpPr>
          <p:cNvPr id="8" name="Straight Connector 7">
            <a:extLst>
              <a:ext uri="{FF2B5EF4-FFF2-40B4-BE49-F238E27FC236}">
                <a16:creationId xmlns:a16="http://schemas.microsoft.com/office/drawing/2014/main" id="{5090BAEA-6453-1CE9-B680-D66B5B022C36}"/>
              </a:ext>
            </a:extLst>
          </p:cNvPr>
          <p:cNvCxnSpPr>
            <a:cxnSpLocks/>
          </p:cNvCxnSpPr>
          <p:nvPr/>
        </p:nvCxnSpPr>
        <p:spPr>
          <a:xfrm rot="16200000">
            <a:off x="8259073" y="2469991"/>
            <a:ext cx="0" cy="1272274"/>
          </a:xfrm>
          <a:prstGeom prst="line">
            <a:avLst/>
          </a:prstGeom>
          <a:noFill/>
          <a:ln w="3175" cap="flat" cmpd="sng" algn="ctr">
            <a:gradFill flip="none" rotWithShape="1">
              <a:gsLst>
                <a:gs pos="0">
                  <a:srgbClr val="000000"/>
                </a:gs>
                <a:gs pos="100000">
                  <a:srgbClr val="353E6B"/>
                </a:gs>
                <a:gs pos="100000">
                  <a:srgbClr val="1E41EB">
                    <a:lumMod val="60000"/>
                    <a:lumOff val="40000"/>
                  </a:srgbClr>
                </a:gs>
              </a:gsLst>
              <a:lin ang="8100000" scaled="1"/>
              <a:tileRect/>
            </a:gradFill>
            <a:prstDash val="solid"/>
            <a:miter lim="800000"/>
          </a:ln>
          <a:effectLst/>
        </p:spPr>
      </p:cxnSp>
    </p:spTree>
    <p:extLst>
      <p:ext uri="{BB962C8B-B14F-4D97-AF65-F5344CB8AC3E}">
        <p14:creationId xmlns:p14="http://schemas.microsoft.com/office/powerpoint/2010/main" val="1728760677"/>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7B64B4-9691-B031-490C-ED0DCAE1FCAD}"/>
            </a:ext>
          </a:extLst>
        </p:cNvPr>
        <p:cNvGrpSpPr/>
        <p:nvPr/>
      </p:nvGrpSpPr>
      <p:grpSpPr>
        <a:xfrm>
          <a:off x="0" y="0"/>
          <a:ext cx="0" cy="0"/>
          <a:chOff x="0" y="0"/>
          <a:chExt cx="0" cy="0"/>
        </a:xfrm>
      </p:grpSpPr>
      <p:graphicFrame>
        <p:nvGraphicFramePr>
          <p:cNvPr id="21" name="Chart 20">
            <a:extLst>
              <a:ext uri="{FF2B5EF4-FFF2-40B4-BE49-F238E27FC236}">
                <a16:creationId xmlns:a16="http://schemas.microsoft.com/office/drawing/2014/main" id="{73BD3816-9A5E-5586-9869-8B62881FC53E}"/>
              </a:ext>
            </a:extLst>
          </p:cNvPr>
          <p:cNvGraphicFramePr/>
          <p:nvPr/>
        </p:nvGraphicFramePr>
        <p:xfrm>
          <a:off x="-1046303" y="2032616"/>
          <a:ext cx="6234863" cy="4200114"/>
        </p:xfrm>
        <a:graphic>
          <a:graphicData uri="http://schemas.openxmlformats.org/drawingml/2006/chart">
            <c:chart xmlns:c="http://schemas.openxmlformats.org/drawingml/2006/chart" xmlns:r="http://schemas.openxmlformats.org/officeDocument/2006/relationships" r:id="rId2"/>
          </a:graphicData>
        </a:graphic>
      </p:graphicFrame>
      <p:sp>
        <p:nvSpPr>
          <p:cNvPr id="5" name="Oval 4">
            <a:extLst>
              <a:ext uri="{FF2B5EF4-FFF2-40B4-BE49-F238E27FC236}">
                <a16:creationId xmlns:a16="http://schemas.microsoft.com/office/drawing/2014/main" id="{74159BE5-7704-4EBA-E0FE-9986399EF08A}"/>
              </a:ext>
            </a:extLst>
          </p:cNvPr>
          <p:cNvSpPr/>
          <p:nvPr/>
        </p:nvSpPr>
        <p:spPr>
          <a:xfrm flipH="1">
            <a:off x="1124726" y="3255292"/>
            <a:ext cx="1846123" cy="1846123"/>
          </a:xfrm>
          <a:prstGeom prst="ellipse">
            <a:avLst/>
          </a:prstGeom>
          <a:solidFill>
            <a:srgbClr val="C9CDD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ontserrat"/>
              <a:ea typeface="+mn-ea"/>
              <a:cs typeface="Arial" panose="020B0604020202020204" pitchFamily="34" charset="0"/>
            </a:endParaRPr>
          </a:p>
        </p:txBody>
      </p:sp>
      <p:grpSp>
        <p:nvGrpSpPr>
          <p:cNvPr id="6" name="Group 5">
            <a:extLst>
              <a:ext uri="{FF2B5EF4-FFF2-40B4-BE49-F238E27FC236}">
                <a16:creationId xmlns:a16="http://schemas.microsoft.com/office/drawing/2014/main" id="{91A22A9F-D710-2CF2-6CCD-71957CD1DCBB}"/>
              </a:ext>
            </a:extLst>
          </p:cNvPr>
          <p:cNvGrpSpPr/>
          <p:nvPr/>
        </p:nvGrpSpPr>
        <p:grpSpPr>
          <a:xfrm flipH="1">
            <a:off x="1282208" y="3412776"/>
            <a:ext cx="1531155" cy="1531155"/>
            <a:chOff x="8643921" y="2821925"/>
            <a:chExt cx="2023874" cy="2023874"/>
          </a:xfrm>
        </p:grpSpPr>
        <p:sp>
          <p:nvSpPr>
            <p:cNvPr id="7" name="Oval 6">
              <a:extLst>
                <a:ext uri="{FF2B5EF4-FFF2-40B4-BE49-F238E27FC236}">
                  <a16:creationId xmlns:a16="http://schemas.microsoft.com/office/drawing/2014/main" id="{E796534D-3FE5-9C99-6759-72812188DADB}"/>
                </a:ext>
              </a:extLst>
            </p:cNvPr>
            <p:cNvSpPr/>
            <p:nvPr/>
          </p:nvSpPr>
          <p:spPr>
            <a:xfrm>
              <a:off x="8643921" y="2821925"/>
              <a:ext cx="2023874" cy="2023874"/>
            </a:xfrm>
            <a:prstGeom prst="ellipse">
              <a:avLst/>
            </a:prstGeom>
            <a:gradFill flip="none" rotWithShape="1">
              <a:gsLst>
                <a:gs pos="0">
                  <a:sysClr val="window" lastClr="FFFFFF"/>
                </a:gs>
                <a:gs pos="100000">
                  <a:sysClr val="window" lastClr="FFFFFF">
                    <a:lumMod val="95000"/>
                  </a:sysClr>
                </a:gs>
              </a:gsLst>
              <a:lin ang="13500000" scaled="1"/>
              <a:tileRect/>
            </a:gradFill>
            <a:ln w="12700" cap="flat" cmpd="sng" algn="ctr">
              <a:noFill/>
              <a:prstDash val="solid"/>
              <a:miter lim="800000"/>
            </a:ln>
            <a:effectLst>
              <a:outerShdw blurRad="50800" dist="38100" dir="1200000" algn="tl"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2701" b="1" i="0" u="none" strike="noStrike" kern="0" cap="none" spc="0" normalizeH="0" baseline="0" noProof="0">
                <a:ln>
                  <a:noFill/>
                </a:ln>
                <a:solidFill>
                  <a:prstClr val="white"/>
                </a:solidFill>
                <a:effectLst/>
                <a:uLnTx/>
                <a:uFillTx/>
                <a:latin typeface="Montserrat"/>
                <a:ea typeface="+mn-ea"/>
                <a:cs typeface="Arial" pitchFamily="34" charset="0"/>
              </a:endParaRPr>
            </a:p>
          </p:txBody>
        </p:sp>
        <p:sp>
          <p:nvSpPr>
            <p:cNvPr id="8" name="Oval 7">
              <a:extLst>
                <a:ext uri="{FF2B5EF4-FFF2-40B4-BE49-F238E27FC236}">
                  <a16:creationId xmlns:a16="http://schemas.microsoft.com/office/drawing/2014/main" id="{1F4F1725-411F-EF02-54C4-F353E3CDBB21}"/>
                </a:ext>
              </a:extLst>
            </p:cNvPr>
            <p:cNvSpPr/>
            <p:nvPr/>
          </p:nvSpPr>
          <p:spPr>
            <a:xfrm>
              <a:off x="8672415" y="2850419"/>
              <a:ext cx="1966886" cy="1966887"/>
            </a:xfrm>
            <a:prstGeom prst="ellipse">
              <a:avLst/>
            </a:prstGeom>
            <a:gradFill flip="none" rotWithShape="1">
              <a:gsLst>
                <a:gs pos="100000">
                  <a:srgbClr val="FCFCFC"/>
                </a:gs>
                <a:gs pos="0">
                  <a:srgbClr val="DDE1E4"/>
                </a:gs>
              </a:gsLst>
              <a:lin ang="2700000" scaled="1"/>
              <a:tileRect/>
            </a:gradFill>
            <a:ln w="12700" cap="flat" cmpd="sng" algn="ctr">
              <a:no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3001" b="0" i="0" u="none" strike="noStrike" kern="0" cap="none" spc="0" normalizeH="0" baseline="0" noProof="0">
                <a:ln>
                  <a:noFill/>
                </a:ln>
                <a:solidFill>
                  <a:prstClr val="white"/>
                </a:solidFill>
                <a:effectLst/>
                <a:uLnTx/>
                <a:uFillTx/>
                <a:latin typeface="Montserrat"/>
                <a:ea typeface="+mn-ea"/>
                <a:cs typeface="Arial" panose="020B0604020202020204" pitchFamily="34" charset="0"/>
              </a:endParaRPr>
            </a:p>
          </p:txBody>
        </p:sp>
      </p:grpSp>
      <p:sp>
        <p:nvSpPr>
          <p:cNvPr id="9" name="TextBox 8">
            <a:extLst>
              <a:ext uri="{FF2B5EF4-FFF2-40B4-BE49-F238E27FC236}">
                <a16:creationId xmlns:a16="http://schemas.microsoft.com/office/drawing/2014/main" id="{A284DAB6-0E5E-208B-4BCB-B2B762C1858F}"/>
              </a:ext>
            </a:extLst>
          </p:cNvPr>
          <p:cNvSpPr txBox="1"/>
          <p:nvPr/>
        </p:nvSpPr>
        <p:spPr>
          <a:xfrm flipH="1">
            <a:off x="1450966" y="3636468"/>
            <a:ext cx="1240326" cy="1107996"/>
          </a:xfrm>
          <a:prstGeom prst="rect">
            <a:avLst/>
          </a:prstGeom>
          <a:noFill/>
        </p:spPr>
        <p:txBody>
          <a:bodyPr wrap="square" lIns="0" tIns="0" rIns="0" bIns="0" rtlCol="0" anchor="b">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2C3E51"/>
                </a:solidFill>
                <a:effectLst/>
                <a:uLnTx/>
                <a:uFillTx/>
                <a:latin typeface="Montserrat"/>
                <a:ea typeface="+mn-ea"/>
                <a:cs typeface="Arial" pitchFamily="34" charset="0"/>
              </a:rPr>
              <a:t>Key Unmet Needs in SLE</a:t>
            </a:r>
            <a:endParaRPr kumimoji="0" lang="en-US" sz="1050" b="0" i="0" u="none" strike="noStrike" kern="0" cap="none" spc="0" normalizeH="0" baseline="0" noProof="0">
              <a:ln>
                <a:noFill/>
              </a:ln>
              <a:solidFill>
                <a:srgbClr val="2C3E51"/>
              </a:solidFill>
              <a:effectLst/>
              <a:uLnTx/>
              <a:uFillTx/>
              <a:latin typeface="Montserrat"/>
              <a:ea typeface="+mn-ea"/>
              <a:cs typeface="Arial" pitchFamily="34" charset="0"/>
            </a:endParaRPr>
          </a:p>
        </p:txBody>
      </p:sp>
      <p:sp>
        <p:nvSpPr>
          <p:cNvPr id="10" name="Arc 9">
            <a:extLst>
              <a:ext uri="{FF2B5EF4-FFF2-40B4-BE49-F238E27FC236}">
                <a16:creationId xmlns:a16="http://schemas.microsoft.com/office/drawing/2014/main" id="{BA950E14-E252-DA53-A2E0-13CB787EDB37}"/>
              </a:ext>
            </a:extLst>
          </p:cNvPr>
          <p:cNvSpPr/>
          <p:nvPr/>
        </p:nvSpPr>
        <p:spPr>
          <a:xfrm flipH="1">
            <a:off x="1124726" y="3255292"/>
            <a:ext cx="1846123" cy="1846123"/>
          </a:xfrm>
          <a:prstGeom prst="arc">
            <a:avLst>
              <a:gd name="adj1" fmla="val 16292819"/>
              <a:gd name="adj2" fmla="val 18258096"/>
            </a:avLst>
          </a:prstGeom>
          <a:noFill/>
          <a:ln w="57150" cap="flat" cmpd="sng" algn="ctr">
            <a:solidFill>
              <a:srgbClr val="7F7F7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31F20"/>
              </a:solidFill>
              <a:effectLst/>
              <a:uLnTx/>
              <a:uFillTx/>
              <a:latin typeface="Montserrat"/>
              <a:ea typeface="+mn-ea"/>
              <a:cs typeface="Arial" panose="020B0604020202020204" pitchFamily="34" charset="0"/>
            </a:endParaRPr>
          </a:p>
        </p:txBody>
      </p:sp>
      <p:sp>
        <p:nvSpPr>
          <p:cNvPr id="11" name="Arc 10">
            <a:extLst>
              <a:ext uri="{FF2B5EF4-FFF2-40B4-BE49-F238E27FC236}">
                <a16:creationId xmlns:a16="http://schemas.microsoft.com/office/drawing/2014/main" id="{12FFB07C-C9BD-9EF3-2DAA-6CBCF9F12EEC}"/>
              </a:ext>
            </a:extLst>
          </p:cNvPr>
          <p:cNvSpPr/>
          <p:nvPr/>
        </p:nvSpPr>
        <p:spPr>
          <a:xfrm flipH="1">
            <a:off x="1124726" y="3255292"/>
            <a:ext cx="1846123" cy="1846123"/>
          </a:xfrm>
          <a:prstGeom prst="arc">
            <a:avLst>
              <a:gd name="adj1" fmla="val 14227633"/>
              <a:gd name="adj2" fmla="val 16111748"/>
            </a:avLst>
          </a:prstGeom>
          <a:noFill/>
          <a:ln w="57150" cap="flat" cmpd="sng" algn="ctr">
            <a:solidFill>
              <a:srgbClr val="060F3E"/>
            </a:solidFill>
            <a:prstDash val="solid"/>
            <a:miter lim="800000"/>
          </a:ln>
          <a:effectLst/>
        </p:spPr>
        <p:txBody>
          <a:bodyPr rot="0" spcFirstLastPara="0" vertOverflow="overflow" horzOverflow="overflow" vert="horz" wrap="square" lIns="68598" tIns="34299" rIns="68598" bIns="34299"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31F20"/>
              </a:solidFill>
              <a:effectLst/>
              <a:uLnTx/>
              <a:uFillTx/>
              <a:latin typeface="Montserrat"/>
              <a:ea typeface="+mn-ea"/>
              <a:cs typeface="Arial" panose="020B0604020202020204" pitchFamily="34" charset="0"/>
            </a:endParaRPr>
          </a:p>
        </p:txBody>
      </p:sp>
      <p:sp>
        <p:nvSpPr>
          <p:cNvPr id="12" name="Arc 11">
            <a:extLst>
              <a:ext uri="{FF2B5EF4-FFF2-40B4-BE49-F238E27FC236}">
                <a16:creationId xmlns:a16="http://schemas.microsoft.com/office/drawing/2014/main" id="{AF5DBB5F-B46C-9049-A9F1-E7B92882BA2D}"/>
              </a:ext>
            </a:extLst>
          </p:cNvPr>
          <p:cNvSpPr/>
          <p:nvPr/>
        </p:nvSpPr>
        <p:spPr>
          <a:xfrm flipH="1">
            <a:off x="1124726" y="3255292"/>
            <a:ext cx="1846123" cy="1846123"/>
          </a:xfrm>
          <a:prstGeom prst="arc">
            <a:avLst>
              <a:gd name="adj1" fmla="val 18440796"/>
              <a:gd name="adj2" fmla="val 20422665"/>
            </a:avLst>
          </a:prstGeom>
          <a:noFill/>
          <a:ln w="57150" cap="flat" cmpd="sng" algn="ctr">
            <a:solidFill>
              <a:schemeClr val="accent1">
                <a:lumMod val="40000"/>
                <a:lumOff val="60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31F20"/>
              </a:solidFill>
              <a:effectLst/>
              <a:uLnTx/>
              <a:uFillTx/>
              <a:latin typeface="Montserrat"/>
              <a:ea typeface="+mn-ea"/>
              <a:cs typeface="Arial" panose="020B0604020202020204" pitchFamily="34" charset="0"/>
            </a:endParaRPr>
          </a:p>
        </p:txBody>
      </p:sp>
      <p:sp>
        <p:nvSpPr>
          <p:cNvPr id="13" name="Arc 12">
            <a:extLst>
              <a:ext uri="{FF2B5EF4-FFF2-40B4-BE49-F238E27FC236}">
                <a16:creationId xmlns:a16="http://schemas.microsoft.com/office/drawing/2014/main" id="{D6FFC72B-06B1-37DE-A29F-57209F4C669F}"/>
              </a:ext>
            </a:extLst>
          </p:cNvPr>
          <p:cNvSpPr/>
          <p:nvPr/>
        </p:nvSpPr>
        <p:spPr>
          <a:xfrm flipH="1">
            <a:off x="1124726" y="3255292"/>
            <a:ext cx="1846123" cy="1846123"/>
          </a:xfrm>
          <a:prstGeom prst="arc">
            <a:avLst>
              <a:gd name="adj1" fmla="val 20602120"/>
              <a:gd name="adj2" fmla="val 1025667"/>
            </a:avLst>
          </a:prstGeom>
          <a:noFill/>
          <a:ln w="57150" cap="flat" cmpd="sng" algn="ctr">
            <a:solidFill>
              <a:schemeClr val="accent1"/>
            </a:solidFill>
            <a:prstDash val="solid"/>
            <a:miter lim="800000"/>
          </a:ln>
          <a:effectLst/>
        </p:spPr>
        <p:txBody>
          <a:bodyPr rot="0" spcFirstLastPara="0" vertOverflow="overflow" horzOverflow="overflow" vert="horz" wrap="square" lIns="68598" tIns="34299" rIns="68598" bIns="34299"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31F20"/>
              </a:solidFill>
              <a:effectLst/>
              <a:uLnTx/>
              <a:uFillTx/>
              <a:latin typeface="Montserrat"/>
              <a:ea typeface="+mn-ea"/>
              <a:cs typeface="Arial" panose="020B0604020202020204" pitchFamily="34" charset="0"/>
            </a:endParaRPr>
          </a:p>
        </p:txBody>
      </p:sp>
      <p:sp>
        <p:nvSpPr>
          <p:cNvPr id="14" name="Arc 13">
            <a:extLst>
              <a:ext uri="{FF2B5EF4-FFF2-40B4-BE49-F238E27FC236}">
                <a16:creationId xmlns:a16="http://schemas.microsoft.com/office/drawing/2014/main" id="{66D54E7D-854E-2BA0-010E-921E93435528}"/>
              </a:ext>
            </a:extLst>
          </p:cNvPr>
          <p:cNvSpPr/>
          <p:nvPr/>
        </p:nvSpPr>
        <p:spPr>
          <a:xfrm flipH="1">
            <a:off x="1124726" y="3255292"/>
            <a:ext cx="1846123" cy="1846123"/>
          </a:xfrm>
          <a:prstGeom prst="arc">
            <a:avLst>
              <a:gd name="adj1" fmla="val 1225901"/>
              <a:gd name="adj2" fmla="val 3216939"/>
            </a:avLst>
          </a:prstGeom>
          <a:noFill/>
          <a:ln w="57150" cap="flat" cmpd="sng" algn="ctr">
            <a:solidFill>
              <a:srgbClr val="0B1E7A"/>
            </a:solidFill>
            <a:prstDash val="solid"/>
            <a:miter lim="800000"/>
          </a:ln>
          <a:effectLst/>
        </p:spPr>
        <p:txBody>
          <a:bodyPr rot="0" spcFirstLastPara="0" vertOverflow="overflow" horzOverflow="overflow" vert="horz" wrap="square" lIns="68598" tIns="34299" rIns="68598" bIns="34299"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31F20"/>
              </a:solidFill>
              <a:effectLst/>
              <a:uLnTx/>
              <a:uFillTx/>
              <a:latin typeface="Montserrat"/>
              <a:ea typeface="+mn-ea"/>
              <a:cs typeface="Arial" panose="020B0604020202020204" pitchFamily="34" charset="0"/>
            </a:endParaRPr>
          </a:p>
        </p:txBody>
      </p:sp>
      <p:sp>
        <p:nvSpPr>
          <p:cNvPr id="15" name="Arc 14">
            <a:extLst>
              <a:ext uri="{FF2B5EF4-FFF2-40B4-BE49-F238E27FC236}">
                <a16:creationId xmlns:a16="http://schemas.microsoft.com/office/drawing/2014/main" id="{7B96919E-7466-FB90-09F0-614C9ED88D01}"/>
              </a:ext>
            </a:extLst>
          </p:cNvPr>
          <p:cNvSpPr/>
          <p:nvPr/>
        </p:nvSpPr>
        <p:spPr>
          <a:xfrm flipH="1">
            <a:off x="1124726" y="3255292"/>
            <a:ext cx="1846123" cy="1846123"/>
          </a:xfrm>
          <a:prstGeom prst="arc">
            <a:avLst>
              <a:gd name="adj1" fmla="val 3398951"/>
              <a:gd name="adj2" fmla="val 5423397"/>
            </a:avLst>
          </a:prstGeom>
          <a:noFill/>
          <a:ln w="57150" cap="flat" cmpd="sng" algn="ctr">
            <a:solidFill>
              <a:srgbClr val="060F3E"/>
            </a:solidFill>
            <a:prstDash val="solid"/>
            <a:miter lim="800000"/>
          </a:ln>
          <a:effectLst/>
        </p:spPr>
        <p:txBody>
          <a:bodyPr rot="0" spcFirstLastPara="0" vertOverflow="overflow" horzOverflow="overflow" vert="horz" wrap="square" lIns="68598" tIns="34299" rIns="68598" bIns="34299"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31F20"/>
              </a:solidFill>
              <a:effectLst/>
              <a:uLnTx/>
              <a:uFillTx/>
              <a:latin typeface="Montserrat"/>
              <a:ea typeface="+mn-ea"/>
              <a:cs typeface="Arial" panose="020B0604020202020204" pitchFamily="34" charset="0"/>
            </a:endParaRPr>
          </a:p>
        </p:txBody>
      </p:sp>
      <p:sp>
        <p:nvSpPr>
          <p:cNvPr id="16" name="Arc 15">
            <a:extLst>
              <a:ext uri="{FF2B5EF4-FFF2-40B4-BE49-F238E27FC236}">
                <a16:creationId xmlns:a16="http://schemas.microsoft.com/office/drawing/2014/main" id="{C4652CFB-83A2-CFF6-3F96-00529542EFB6}"/>
              </a:ext>
            </a:extLst>
          </p:cNvPr>
          <p:cNvSpPr/>
          <p:nvPr/>
        </p:nvSpPr>
        <p:spPr>
          <a:xfrm flipH="1">
            <a:off x="1130786" y="3255292"/>
            <a:ext cx="1846123" cy="1846123"/>
          </a:xfrm>
          <a:prstGeom prst="arc">
            <a:avLst>
              <a:gd name="adj1" fmla="val 5589690"/>
              <a:gd name="adj2" fmla="val 7572832"/>
            </a:avLst>
          </a:prstGeom>
          <a:noFill/>
          <a:ln w="57150" cap="flat" cmpd="sng" algn="ctr">
            <a:solidFill>
              <a:srgbClr val="7F7F7F"/>
            </a:solidFill>
            <a:prstDash val="solid"/>
            <a:miter lim="800000"/>
          </a:ln>
          <a:effectLst/>
        </p:spPr>
        <p:txBody>
          <a:bodyPr rot="0" spcFirstLastPara="0" vertOverflow="overflow" horzOverflow="overflow" vert="horz" wrap="square" lIns="68598" tIns="34299" rIns="68598" bIns="34299"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31F20"/>
              </a:solidFill>
              <a:effectLst/>
              <a:uLnTx/>
              <a:uFillTx/>
              <a:latin typeface="Montserrat"/>
              <a:ea typeface="+mn-ea"/>
              <a:cs typeface="Arial" panose="020B0604020202020204" pitchFamily="34" charset="0"/>
            </a:endParaRPr>
          </a:p>
        </p:txBody>
      </p:sp>
      <p:sp>
        <p:nvSpPr>
          <p:cNvPr id="17" name="Arc 16">
            <a:extLst>
              <a:ext uri="{FF2B5EF4-FFF2-40B4-BE49-F238E27FC236}">
                <a16:creationId xmlns:a16="http://schemas.microsoft.com/office/drawing/2014/main" id="{C3A4A885-676C-F37D-4156-3773976355FA}"/>
              </a:ext>
            </a:extLst>
          </p:cNvPr>
          <p:cNvSpPr/>
          <p:nvPr/>
        </p:nvSpPr>
        <p:spPr>
          <a:xfrm flipH="1">
            <a:off x="1124726" y="3255292"/>
            <a:ext cx="1846123" cy="1846123"/>
          </a:xfrm>
          <a:prstGeom prst="arc">
            <a:avLst>
              <a:gd name="adj1" fmla="val 7785388"/>
              <a:gd name="adj2" fmla="val 9782331"/>
            </a:avLst>
          </a:prstGeom>
          <a:noFill/>
          <a:ln w="57150" cap="flat" cmpd="sng" algn="ctr">
            <a:solidFill>
              <a:schemeClr val="accent1">
                <a:lumMod val="40000"/>
                <a:lumOff val="60000"/>
              </a:schemeClr>
            </a:solidFill>
            <a:prstDash val="solid"/>
            <a:miter lim="800000"/>
          </a:ln>
          <a:effectLst/>
        </p:spPr>
        <p:txBody>
          <a:bodyPr rot="0" spcFirstLastPara="0" vertOverflow="overflow" horzOverflow="overflow" vert="horz" wrap="square" lIns="68598" tIns="34299" rIns="68598" bIns="34299"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31F20"/>
              </a:solidFill>
              <a:effectLst/>
              <a:uLnTx/>
              <a:uFillTx/>
              <a:latin typeface="Montserrat"/>
              <a:ea typeface="+mn-ea"/>
              <a:cs typeface="Arial" panose="020B0604020202020204" pitchFamily="34" charset="0"/>
            </a:endParaRPr>
          </a:p>
        </p:txBody>
      </p:sp>
      <p:sp>
        <p:nvSpPr>
          <p:cNvPr id="18" name="Arc 17">
            <a:extLst>
              <a:ext uri="{FF2B5EF4-FFF2-40B4-BE49-F238E27FC236}">
                <a16:creationId xmlns:a16="http://schemas.microsoft.com/office/drawing/2014/main" id="{68AF2521-1E31-B48B-911C-33F8D18BB4F1}"/>
              </a:ext>
            </a:extLst>
          </p:cNvPr>
          <p:cNvSpPr/>
          <p:nvPr/>
        </p:nvSpPr>
        <p:spPr>
          <a:xfrm flipH="1">
            <a:off x="1130296" y="3255292"/>
            <a:ext cx="1846123" cy="1846123"/>
          </a:xfrm>
          <a:prstGeom prst="arc">
            <a:avLst>
              <a:gd name="adj1" fmla="val 9971443"/>
              <a:gd name="adj2" fmla="val 11897885"/>
            </a:avLst>
          </a:prstGeom>
          <a:noFill/>
          <a:ln w="57150" cap="flat" cmpd="sng" algn="ctr">
            <a:solidFill>
              <a:schemeClr val="accent1"/>
            </a:solidFill>
            <a:prstDash val="solid"/>
            <a:miter lim="800000"/>
          </a:ln>
          <a:effectLst/>
        </p:spPr>
        <p:txBody>
          <a:bodyPr rot="0" spcFirstLastPara="0" vertOverflow="overflow" horzOverflow="overflow" vert="horz" wrap="square" lIns="68598" tIns="34299" rIns="68598" bIns="34299"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31F20"/>
              </a:solidFill>
              <a:effectLst/>
              <a:uLnTx/>
              <a:uFillTx/>
              <a:latin typeface="Montserrat"/>
              <a:ea typeface="+mn-ea"/>
              <a:cs typeface="Arial" panose="020B0604020202020204" pitchFamily="34" charset="0"/>
            </a:endParaRPr>
          </a:p>
        </p:txBody>
      </p:sp>
      <p:sp>
        <p:nvSpPr>
          <p:cNvPr id="19" name="Arc 18">
            <a:extLst>
              <a:ext uri="{FF2B5EF4-FFF2-40B4-BE49-F238E27FC236}">
                <a16:creationId xmlns:a16="http://schemas.microsoft.com/office/drawing/2014/main" id="{B6176054-901D-667E-849E-08299E69DF67}"/>
              </a:ext>
            </a:extLst>
          </p:cNvPr>
          <p:cNvSpPr/>
          <p:nvPr/>
        </p:nvSpPr>
        <p:spPr>
          <a:xfrm flipH="1">
            <a:off x="1124726" y="3255292"/>
            <a:ext cx="1846123" cy="1846123"/>
          </a:xfrm>
          <a:prstGeom prst="arc">
            <a:avLst>
              <a:gd name="adj1" fmla="val 12077037"/>
              <a:gd name="adj2" fmla="val 14011973"/>
            </a:avLst>
          </a:prstGeom>
          <a:noFill/>
          <a:ln w="57150" cap="flat" cmpd="sng" algn="ctr">
            <a:solidFill>
              <a:srgbClr val="0B1E7A"/>
            </a:solidFill>
            <a:prstDash val="solid"/>
            <a:miter lim="800000"/>
          </a:ln>
          <a:effectLst/>
        </p:spPr>
        <p:txBody>
          <a:bodyPr rot="0" spcFirstLastPara="0" vertOverflow="overflow" horzOverflow="overflow" vert="horz" wrap="square" lIns="68598" tIns="34299" rIns="68598" bIns="34299"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31F20"/>
              </a:solidFill>
              <a:effectLst/>
              <a:uLnTx/>
              <a:uFillTx/>
              <a:latin typeface="Montserrat"/>
              <a:ea typeface="+mn-ea"/>
              <a:cs typeface="Arial" panose="020B0604020202020204" pitchFamily="34" charset="0"/>
            </a:endParaRPr>
          </a:p>
        </p:txBody>
      </p:sp>
      <p:sp>
        <p:nvSpPr>
          <p:cNvPr id="20" name="Oval 19">
            <a:extLst>
              <a:ext uri="{FF2B5EF4-FFF2-40B4-BE49-F238E27FC236}">
                <a16:creationId xmlns:a16="http://schemas.microsoft.com/office/drawing/2014/main" id="{9C246C72-F652-257A-4957-97C4158EA9C8}"/>
              </a:ext>
            </a:extLst>
          </p:cNvPr>
          <p:cNvSpPr/>
          <p:nvPr/>
        </p:nvSpPr>
        <p:spPr>
          <a:xfrm flipH="1">
            <a:off x="934307" y="3061844"/>
            <a:ext cx="2233021" cy="2233021"/>
          </a:xfrm>
          <a:prstGeom prst="ellipse">
            <a:avLst/>
          </a:prstGeom>
          <a:noFill/>
          <a:ln w="12700" cap="flat" cmpd="sng" algn="ctr">
            <a:solidFill>
              <a:srgbClr val="231F20">
                <a:lumMod val="50000"/>
                <a:lumOff val="50000"/>
              </a:srgbClr>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ontserrat"/>
              <a:ea typeface="+mn-ea"/>
              <a:cs typeface="Arial" panose="020B0604020202020204" pitchFamily="34" charset="0"/>
            </a:endParaRPr>
          </a:p>
        </p:txBody>
      </p:sp>
      <p:sp>
        <p:nvSpPr>
          <p:cNvPr id="35" name="Google Shape;464;p6">
            <a:extLst>
              <a:ext uri="{FF2B5EF4-FFF2-40B4-BE49-F238E27FC236}">
                <a16:creationId xmlns:a16="http://schemas.microsoft.com/office/drawing/2014/main" id="{D5CD4A0E-C917-CF41-DB11-A3224EE13987}"/>
              </a:ext>
            </a:extLst>
          </p:cNvPr>
          <p:cNvSpPr/>
          <p:nvPr/>
        </p:nvSpPr>
        <p:spPr>
          <a:xfrm>
            <a:off x="272793" y="344294"/>
            <a:ext cx="11534186" cy="49240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93657"/>
              </a:buClr>
              <a:buSzPts val="2000"/>
              <a:buFont typeface="Roboto Light"/>
              <a:buNone/>
              <a:tabLst/>
              <a:defRPr/>
            </a:pPr>
            <a:r>
              <a:rPr kumimoji="0" lang="en-US" sz="2600" b="0" i="0" u="none" strike="noStrike" kern="0" cap="none" spc="0" normalizeH="0" baseline="0" noProof="0">
                <a:ln>
                  <a:noFill/>
                </a:ln>
                <a:solidFill>
                  <a:srgbClr val="FFFFFF"/>
                </a:solidFill>
                <a:effectLst/>
                <a:uLnTx/>
                <a:uFillTx/>
                <a:latin typeface="Playfair Display" pitchFamily="2" charset="77"/>
                <a:ea typeface="Roboto" panose="02000000000000000000" pitchFamily="2" charset="0"/>
                <a:cs typeface="Poppins" panose="00000500000000000000" pitchFamily="2" charset="0"/>
                <a:sym typeface="Roboto Light"/>
              </a:rPr>
              <a:t>Decoding the Voice of HCPs:</a:t>
            </a:r>
            <a:r>
              <a:rPr kumimoji="0" lang="en-US" sz="2600" b="1" i="0" u="none" strike="noStrike" kern="0" cap="none" spc="0" normalizeH="0" baseline="0" noProof="0">
                <a:ln>
                  <a:noFill/>
                </a:ln>
                <a:solidFill>
                  <a:srgbClr val="FFFFFF"/>
                </a:solidFill>
                <a:effectLst/>
                <a:uLnTx/>
                <a:uFillTx/>
                <a:latin typeface="Playfair Display" pitchFamily="2" charset="77"/>
                <a:ea typeface="Roboto" panose="02000000000000000000" pitchFamily="2" charset="0"/>
                <a:cs typeface="Poppins" panose="00000500000000000000" pitchFamily="2" charset="0"/>
                <a:sym typeface="Roboto Light"/>
              </a:rPr>
              <a:t> Five Key Unmet Needs in SLE Treatment</a:t>
            </a:r>
          </a:p>
        </p:txBody>
      </p:sp>
      <p:grpSp>
        <p:nvGrpSpPr>
          <p:cNvPr id="38" name="Group 37">
            <a:extLst>
              <a:ext uri="{FF2B5EF4-FFF2-40B4-BE49-F238E27FC236}">
                <a16:creationId xmlns:a16="http://schemas.microsoft.com/office/drawing/2014/main" id="{3E686249-EFED-3410-E3E5-32DF48F90A33}"/>
              </a:ext>
            </a:extLst>
          </p:cNvPr>
          <p:cNvGrpSpPr/>
          <p:nvPr/>
        </p:nvGrpSpPr>
        <p:grpSpPr>
          <a:xfrm>
            <a:off x="5386069" y="2884897"/>
            <a:ext cx="597752" cy="597752"/>
            <a:chOff x="3963110" y="2113526"/>
            <a:chExt cx="494010" cy="494010"/>
          </a:xfrm>
          <a:solidFill>
            <a:srgbClr val="060F3E"/>
          </a:solidFill>
        </p:grpSpPr>
        <p:sp>
          <p:nvSpPr>
            <p:cNvPr id="39" name="Oval 38">
              <a:extLst>
                <a:ext uri="{FF2B5EF4-FFF2-40B4-BE49-F238E27FC236}">
                  <a16:creationId xmlns:a16="http://schemas.microsoft.com/office/drawing/2014/main" id="{185842E6-8A56-8A1B-03EB-D143FBD174C3}"/>
                </a:ext>
              </a:extLst>
            </p:cNvPr>
            <p:cNvSpPr/>
            <p:nvPr/>
          </p:nvSpPr>
          <p:spPr>
            <a:xfrm>
              <a:off x="3963110" y="2113526"/>
              <a:ext cx="494010" cy="494010"/>
            </a:xfrm>
            <a:prstGeom prst="ellipse">
              <a:avLst/>
            </a:prstGeom>
            <a:noFill/>
            <a:ln w="12700" cap="flat" cmpd="sng" algn="ctr">
              <a:solidFill>
                <a:srgbClr val="102DB7"/>
              </a:solidFill>
              <a:prstDash val="solid"/>
              <a:miter lim="800000"/>
            </a:ln>
            <a:effectLst>
              <a:outerShdw blurRad="50800" dist="38100" dir="2700000" algn="tl" rotWithShape="0">
                <a:srgbClr val="231F20">
                  <a:alpha val="40000"/>
                </a:srgbClr>
              </a:outerShdw>
            </a:effectLst>
          </p:spPr>
          <p:txBody>
            <a:bodyPr rot="0" spcFirstLastPara="0" vertOverflow="overflow" horzOverflow="overflow" vert="horz" wrap="square" lIns="68598" tIns="34299" rIns="68598" bIns="34299"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ontserrat"/>
                <a:ea typeface="+mn-ea"/>
                <a:cs typeface="Arial" panose="020B0604020202020204" pitchFamily="34" charset="0"/>
              </a:endParaRPr>
            </a:p>
          </p:txBody>
        </p:sp>
        <p:sp>
          <p:nvSpPr>
            <p:cNvPr id="40" name="Oval 39">
              <a:extLst>
                <a:ext uri="{FF2B5EF4-FFF2-40B4-BE49-F238E27FC236}">
                  <a16:creationId xmlns:a16="http://schemas.microsoft.com/office/drawing/2014/main" id="{CC1C30A3-5911-7C2E-A27E-819E74BC41B3}"/>
                </a:ext>
              </a:extLst>
            </p:cNvPr>
            <p:cNvSpPr/>
            <p:nvPr/>
          </p:nvSpPr>
          <p:spPr>
            <a:xfrm>
              <a:off x="3963110" y="2113526"/>
              <a:ext cx="494010" cy="494010"/>
            </a:xfrm>
            <a:prstGeom prst="ellipse">
              <a:avLst/>
            </a:prstGeom>
            <a:noFill/>
            <a:ln w="12700" cap="flat" cmpd="sng" algn="ctr">
              <a:solidFill>
                <a:srgbClr val="102DB7"/>
              </a:solidFill>
              <a:prstDash val="solid"/>
              <a:miter lim="800000"/>
            </a:ln>
            <a:effectLst/>
          </p:spPr>
          <p:txBody>
            <a:bodyPr rot="0" spcFirstLastPara="0" vertOverflow="overflow" horzOverflow="overflow" vert="horz" wrap="square" lIns="68598" tIns="34299" rIns="68598" bIns="34299"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Montserrat"/>
                <a:ea typeface="+mn-ea"/>
                <a:cs typeface="Arial" panose="020B0604020202020204" pitchFamily="34" charset="0"/>
              </a:endParaRPr>
            </a:p>
          </p:txBody>
        </p:sp>
      </p:grpSp>
      <p:cxnSp>
        <p:nvCxnSpPr>
          <p:cNvPr id="42" name="Straight Connector 41">
            <a:extLst>
              <a:ext uri="{FF2B5EF4-FFF2-40B4-BE49-F238E27FC236}">
                <a16:creationId xmlns:a16="http://schemas.microsoft.com/office/drawing/2014/main" id="{BBAD52BC-C9F7-88C1-05BB-92232973A560}"/>
              </a:ext>
            </a:extLst>
          </p:cNvPr>
          <p:cNvCxnSpPr>
            <a:cxnSpLocks/>
            <a:endCxn id="44" idx="2"/>
          </p:cNvCxnSpPr>
          <p:nvPr/>
        </p:nvCxnSpPr>
        <p:spPr>
          <a:xfrm>
            <a:off x="4050792" y="4192344"/>
            <a:ext cx="1335277" cy="0"/>
          </a:xfrm>
          <a:prstGeom prst="line">
            <a:avLst/>
          </a:prstGeom>
          <a:noFill/>
          <a:ln w="12700" cap="flat" cmpd="sng" algn="ctr">
            <a:solidFill>
              <a:srgbClr val="102DB7"/>
            </a:solidFill>
            <a:prstDash val="solid"/>
            <a:miter lim="800000"/>
          </a:ln>
          <a:effectLst/>
        </p:spPr>
      </p:cxnSp>
      <p:grpSp>
        <p:nvGrpSpPr>
          <p:cNvPr id="43" name="Group 42">
            <a:extLst>
              <a:ext uri="{FF2B5EF4-FFF2-40B4-BE49-F238E27FC236}">
                <a16:creationId xmlns:a16="http://schemas.microsoft.com/office/drawing/2014/main" id="{A3FA2F5C-31C5-B7F6-9BE8-D7B779C0B2FD}"/>
              </a:ext>
            </a:extLst>
          </p:cNvPr>
          <p:cNvGrpSpPr/>
          <p:nvPr/>
        </p:nvGrpSpPr>
        <p:grpSpPr>
          <a:xfrm>
            <a:off x="5386069" y="3893468"/>
            <a:ext cx="597752" cy="597752"/>
            <a:chOff x="3963110" y="2113526"/>
            <a:chExt cx="494010" cy="494010"/>
          </a:xfrm>
          <a:solidFill>
            <a:srgbClr val="060F3E"/>
          </a:solidFill>
        </p:grpSpPr>
        <p:sp>
          <p:nvSpPr>
            <p:cNvPr id="44" name="Oval 43">
              <a:extLst>
                <a:ext uri="{FF2B5EF4-FFF2-40B4-BE49-F238E27FC236}">
                  <a16:creationId xmlns:a16="http://schemas.microsoft.com/office/drawing/2014/main" id="{15C9B22E-3AE4-6892-1F5B-C245DEECC1F7}"/>
                </a:ext>
              </a:extLst>
            </p:cNvPr>
            <p:cNvSpPr/>
            <p:nvPr/>
          </p:nvSpPr>
          <p:spPr>
            <a:xfrm>
              <a:off x="3963110" y="2113526"/>
              <a:ext cx="494010" cy="494010"/>
            </a:xfrm>
            <a:prstGeom prst="ellipse">
              <a:avLst/>
            </a:prstGeom>
            <a:noFill/>
            <a:ln w="12700" cap="flat" cmpd="sng" algn="ctr">
              <a:solidFill>
                <a:srgbClr val="102DB7"/>
              </a:solidFill>
              <a:prstDash val="solid"/>
              <a:miter lim="800000"/>
            </a:ln>
            <a:effectLst>
              <a:outerShdw blurRad="50800" dist="38100" dir="2700000" algn="tl" rotWithShape="0">
                <a:srgbClr val="231F20">
                  <a:alpha val="40000"/>
                </a:srgbClr>
              </a:outerShdw>
            </a:effectLst>
          </p:spPr>
          <p:txBody>
            <a:bodyPr rot="0" spcFirstLastPara="0" vertOverflow="overflow" horzOverflow="overflow" vert="horz" wrap="square" lIns="68598" tIns="34299" rIns="68598" bIns="34299"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ontserrat"/>
                <a:ea typeface="+mn-ea"/>
                <a:cs typeface="Arial" panose="020B0604020202020204" pitchFamily="34" charset="0"/>
              </a:endParaRPr>
            </a:p>
          </p:txBody>
        </p:sp>
        <p:sp>
          <p:nvSpPr>
            <p:cNvPr id="45" name="Oval 44">
              <a:extLst>
                <a:ext uri="{FF2B5EF4-FFF2-40B4-BE49-F238E27FC236}">
                  <a16:creationId xmlns:a16="http://schemas.microsoft.com/office/drawing/2014/main" id="{0CAAAC33-18D9-E4F9-F278-3D0D1008C9E3}"/>
                </a:ext>
              </a:extLst>
            </p:cNvPr>
            <p:cNvSpPr/>
            <p:nvPr/>
          </p:nvSpPr>
          <p:spPr>
            <a:xfrm>
              <a:off x="3963110" y="2113526"/>
              <a:ext cx="494010" cy="494010"/>
            </a:xfrm>
            <a:prstGeom prst="ellipse">
              <a:avLst/>
            </a:prstGeom>
            <a:noFill/>
            <a:ln w="12700" cap="flat" cmpd="sng" algn="ctr">
              <a:solidFill>
                <a:srgbClr val="102DB7"/>
              </a:solidFill>
              <a:prstDash val="solid"/>
              <a:miter lim="800000"/>
            </a:ln>
            <a:effectLst/>
          </p:spPr>
          <p:txBody>
            <a:bodyPr rot="0" spcFirstLastPara="0" vertOverflow="overflow" horzOverflow="overflow" vert="horz" wrap="square" lIns="68598" tIns="34299" rIns="68598" bIns="34299"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Montserrat"/>
                <a:ea typeface="+mn-ea"/>
                <a:cs typeface="Arial" panose="020B0604020202020204" pitchFamily="34" charset="0"/>
              </a:endParaRPr>
            </a:p>
          </p:txBody>
        </p:sp>
      </p:grpSp>
      <p:cxnSp>
        <p:nvCxnSpPr>
          <p:cNvPr id="47" name="Straight Connector 46">
            <a:extLst>
              <a:ext uri="{FF2B5EF4-FFF2-40B4-BE49-F238E27FC236}">
                <a16:creationId xmlns:a16="http://schemas.microsoft.com/office/drawing/2014/main" id="{75B7620C-5E87-B909-B849-8E032BE308DC}"/>
              </a:ext>
            </a:extLst>
          </p:cNvPr>
          <p:cNvCxnSpPr>
            <a:cxnSpLocks/>
            <a:endCxn id="49" idx="2"/>
          </p:cNvCxnSpPr>
          <p:nvPr/>
        </p:nvCxnSpPr>
        <p:spPr>
          <a:xfrm>
            <a:off x="3822021" y="5118619"/>
            <a:ext cx="1564048" cy="0"/>
          </a:xfrm>
          <a:prstGeom prst="line">
            <a:avLst/>
          </a:prstGeom>
          <a:noFill/>
          <a:ln w="12700" cap="flat" cmpd="sng" algn="ctr">
            <a:solidFill>
              <a:srgbClr val="102DB7"/>
            </a:solidFill>
            <a:prstDash val="solid"/>
            <a:miter lim="800000"/>
          </a:ln>
          <a:effectLst/>
        </p:spPr>
      </p:cxnSp>
      <p:grpSp>
        <p:nvGrpSpPr>
          <p:cNvPr id="48" name="Group 47">
            <a:extLst>
              <a:ext uri="{FF2B5EF4-FFF2-40B4-BE49-F238E27FC236}">
                <a16:creationId xmlns:a16="http://schemas.microsoft.com/office/drawing/2014/main" id="{50763F7A-FB0A-4DAF-7351-76E99A001603}"/>
              </a:ext>
            </a:extLst>
          </p:cNvPr>
          <p:cNvGrpSpPr/>
          <p:nvPr/>
        </p:nvGrpSpPr>
        <p:grpSpPr>
          <a:xfrm>
            <a:off x="5386069" y="4819743"/>
            <a:ext cx="597752" cy="597752"/>
            <a:chOff x="3963110" y="2113526"/>
            <a:chExt cx="494010" cy="494010"/>
          </a:xfrm>
          <a:solidFill>
            <a:srgbClr val="060F3E"/>
          </a:solidFill>
        </p:grpSpPr>
        <p:sp>
          <p:nvSpPr>
            <p:cNvPr id="49" name="Oval 48">
              <a:extLst>
                <a:ext uri="{FF2B5EF4-FFF2-40B4-BE49-F238E27FC236}">
                  <a16:creationId xmlns:a16="http://schemas.microsoft.com/office/drawing/2014/main" id="{BD339359-9877-5091-645B-D457E2386E09}"/>
                </a:ext>
              </a:extLst>
            </p:cNvPr>
            <p:cNvSpPr/>
            <p:nvPr/>
          </p:nvSpPr>
          <p:spPr>
            <a:xfrm>
              <a:off x="3963110" y="2113526"/>
              <a:ext cx="494010" cy="494010"/>
            </a:xfrm>
            <a:prstGeom prst="ellipse">
              <a:avLst/>
            </a:prstGeom>
            <a:noFill/>
            <a:ln w="12700" cap="flat" cmpd="sng" algn="ctr">
              <a:solidFill>
                <a:srgbClr val="102DB7"/>
              </a:solidFill>
              <a:prstDash val="solid"/>
              <a:miter lim="800000"/>
            </a:ln>
            <a:effectLst>
              <a:outerShdw blurRad="50800" dist="38100" dir="2700000" algn="tl" rotWithShape="0">
                <a:srgbClr val="231F20">
                  <a:alpha val="40000"/>
                </a:srgbClr>
              </a:outerShdw>
            </a:effectLst>
          </p:spPr>
          <p:txBody>
            <a:bodyPr rot="0" spcFirstLastPara="0" vertOverflow="overflow" horzOverflow="overflow" vert="horz" wrap="square" lIns="68598" tIns="34299" rIns="68598" bIns="34299"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ontserrat"/>
                <a:ea typeface="+mn-ea"/>
                <a:cs typeface="Arial" panose="020B0604020202020204" pitchFamily="34" charset="0"/>
              </a:endParaRPr>
            </a:p>
          </p:txBody>
        </p:sp>
        <p:sp>
          <p:nvSpPr>
            <p:cNvPr id="50" name="Oval 49">
              <a:extLst>
                <a:ext uri="{FF2B5EF4-FFF2-40B4-BE49-F238E27FC236}">
                  <a16:creationId xmlns:a16="http://schemas.microsoft.com/office/drawing/2014/main" id="{2821C102-0824-5EAF-4A7E-19EAD4FB596B}"/>
                </a:ext>
              </a:extLst>
            </p:cNvPr>
            <p:cNvSpPr/>
            <p:nvPr/>
          </p:nvSpPr>
          <p:spPr>
            <a:xfrm>
              <a:off x="3963110" y="2113526"/>
              <a:ext cx="494010" cy="494010"/>
            </a:xfrm>
            <a:prstGeom prst="ellipse">
              <a:avLst/>
            </a:prstGeom>
            <a:noFill/>
            <a:ln w="12700" cap="flat" cmpd="sng" algn="ctr">
              <a:solidFill>
                <a:srgbClr val="102DB7"/>
              </a:solidFill>
              <a:prstDash val="solid"/>
              <a:miter lim="800000"/>
            </a:ln>
            <a:effectLst/>
          </p:spPr>
          <p:txBody>
            <a:bodyPr rot="0" spcFirstLastPara="0" vertOverflow="overflow" horzOverflow="overflow" vert="horz" wrap="square" lIns="68598" tIns="34299" rIns="68598" bIns="34299"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Montserrat"/>
                <a:ea typeface="+mn-ea"/>
                <a:cs typeface="Arial" panose="020B0604020202020204" pitchFamily="34" charset="0"/>
              </a:endParaRPr>
            </a:p>
          </p:txBody>
        </p:sp>
      </p:grpSp>
      <p:grpSp>
        <p:nvGrpSpPr>
          <p:cNvPr id="53" name="Group 52">
            <a:extLst>
              <a:ext uri="{FF2B5EF4-FFF2-40B4-BE49-F238E27FC236}">
                <a16:creationId xmlns:a16="http://schemas.microsoft.com/office/drawing/2014/main" id="{C535CDF9-62AA-98C4-1219-AC90528C9CE8}"/>
              </a:ext>
            </a:extLst>
          </p:cNvPr>
          <p:cNvGrpSpPr/>
          <p:nvPr/>
        </p:nvGrpSpPr>
        <p:grpSpPr>
          <a:xfrm>
            <a:off x="5386069" y="5691154"/>
            <a:ext cx="597752" cy="597752"/>
            <a:chOff x="3963110" y="2113526"/>
            <a:chExt cx="494010" cy="494010"/>
          </a:xfrm>
          <a:solidFill>
            <a:srgbClr val="060F3E"/>
          </a:solidFill>
        </p:grpSpPr>
        <p:sp>
          <p:nvSpPr>
            <p:cNvPr id="54" name="Oval 53">
              <a:extLst>
                <a:ext uri="{FF2B5EF4-FFF2-40B4-BE49-F238E27FC236}">
                  <a16:creationId xmlns:a16="http://schemas.microsoft.com/office/drawing/2014/main" id="{8E536515-C572-7A80-5771-2536A2A52AAC}"/>
                </a:ext>
              </a:extLst>
            </p:cNvPr>
            <p:cNvSpPr/>
            <p:nvPr/>
          </p:nvSpPr>
          <p:spPr>
            <a:xfrm>
              <a:off x="3963110" y="2113526"/>
              <a:ext cx="494010" cy="494010"/>
            </a:xfrm>
            <a:prstGeom prst="ellipse">
              <a:avLst/>
            </a:prstGeom>
            <a:noFill/>
            <a:ln w="12700" cap="flat" cmpd="sng" algn="ctr">
              <a:solidFill>
                <a:srgbClr val="102DB7"/>
              </a:solidFill>
              <a:prstDash val="solid"/>
              <a:miter lim="800000"/>
            </a:ln>
            <a:effectLst>
              <a:outerShdw blurRad="50800" dist="38100" dir="2700000" algn="tl" rotWithShape="0">
                <a:srgbClr val="231F20">
                  <a:alpha val="40000"/>
                </a:srgbClr>
              </a:outerShdw>
            </a:effectLst>
          </p:spPr>
          <p:txBody>
            <a:bodyPr rot="0" spcFirstLastPara="0" vertOverflow="overflow" horzOverflow="overflow" vert="horz" wrap="square" lIns="68598" tIns="34299" rIns="68598" bIns="34299"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ontserrat"/>
                <a:ea typeface="+mn-ea"/>
                <a:cs typeface="Arial" panose="020B0604020202020204" pitchFamily="34" charset="0"/>
              </a:endParaRPr>
            </a:p>
          </p:txBody>
        </p:sp>
        <p:sp>
          <p:nvSpPr>
            <p:cNvPr id="55" name="Oval 54">
              <a:extLst>
                <a:ext uri="{FF2B5EF4-FFF2-40B4-BE49-F238E27FC236}">
                  <a16:creationId xmlns:a16="http://schemas.microsoft.com/office/drawing/2014/main" id="{9DD4CA6A-89A4-AA52-13E5-376962BAA831}"/>
                </a:ext>
              </a:extLst>
            </p:cNvPr>
            <p:cNvSpPr/>
            <p:nvPr/>
          </p:nvSpPr>
          <p:spPr>
            <a:xfrm>
              <a:off x="3963110" y="2113526"/>
              <a:ext cx="494010" cy="494010"/>
            </a:xfrm>
            <a:prstGeom prst="ellipse">
              <a:avLst/>
            </a:prstGeom>
            <a:noFill/>
            <a:ln w="12700" cap="flat" cmpd="sng" algn="ctr">
              <a:solidFill>
                <a:srgbClr val="102DB7"/>
              </a:solidFill>
              <a:prstDash val="solid"/>
              <a:miter lim="800000"/>
            </a:ln>
            <a:effectLst/>
          </p:spPr>
          <p:txBody>
            <a:bodyPr rot="0" spcFirstLastPara="0" vertOverflow="overflow" horzOverflow="overflow" vert="horz" wrap="square" lIns="68598" tIns="34299" rIns="68598" bIns="34299"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Montserrat"/>
                <a:ea typeface="+mn-ea"/>
                <a:cs typeface="Arial" panose="020B0604020202020204" pitchFamily="34" charset="0"/>
              </a:endParaRPr>
            </a:p>
          </p:txBody>
        </p:sp>
      </p:grpSp>
      <p:sp>
        <p:nvSpPr>
          <p:cNvPr id="58" name="TextBox 57">
            <a:extLst>
              <a:ext uri="{FF2B5EF4-FFF2-40B4-BE49-F238E27FC236}">
                <a16:creationId xmlns:a16="http://schemas.microsoft.com/office/drawing/2014/main" id="{63511919-6D77-9BD3-904C-0E6DF49369C4}"/>
              </a:ext>
            </a:extLst>
          </p:cNvPr>
          <p:cNvSpPr txBox="1"/>
          <p:nvPr/>
        </p:nvSpPr>
        <p:spPr>
          <a:xfrm>
            <a:off x="751081" y="880089"/>
            <a:ext cx="10689839" cy="523220"/>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Manrope"/>
                <a:ea typeface="+mn-ea"/>
                <a:cs typeface="+mn-cs"/>
              </a:rPr>
              <a:t>ZoomRx interviewed 41 HCPs  across 3 country markets to understand their perceptions of current treatment options for SLE. Analysis of these conversations revealed several significant unmet needs, centered around five critical themes.</a:t>
            </a:r>
            <a:endParaRPr kumimoji="0" lang="en-IN" sz="1400" b="0" i="0" u="none" strike="noStrike" kern="1200" cap="none" spc="0" normalizeH="0" baseline="0" noProof="0">
              <a:ln>
                <a:noFill/>
              </a:ln>
              <a:solidFill>
                <a:srgbClr val="FFFFFF"/>
              </a:solidFill>
              <a:effectLst/>
              <a:uLnTx/>
              <a:uFillTx/>
              <a:latin typeface="Manrope"/>
              <a:ea typeface="+mn-ea"/>
              <a:cs typeface="+mn-cs"/>
            </a:endParaRPr>
          </a:p>
        </p:txBody>
      </p:sp>
      <p:sp>
        <p:nvSpPr>
          <p:cNvPr id="59" name="Google Shape;540;p114">
            <a:extLst>
              <a:ext uri="{FF2B5EF4-FFF2-40B4-BE49-F238E27FC236}">
                <a16:creationId xmlns:a16="http://schemas.microsoft.com/office/drawing/2014/main" id="{27553554-14EA-41C8-3477-0DAFC33F4B71}"/>
              </a:ext>
            </a:extLst>
          </p:cNvPr>
          <p:cNvSpPr/>
          <p:nvPr/>
        </p:nvSpPr>
        <p:spPr>
          <a:xfrm>
            <a:off x="6132245" y="3800867"/>
            <a:ext cx="5537813" cy="71453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Manrope" pitchFamily="2" charset="0"/>
                <a:ea typeface="+mn-ea"/>
                <a:cs typeface="Poppins" panose="00000500000000000000" pitchFamily="2" charset="0"/>
                <a:sym typeface="Roboto Light"/>
              </a:rPr>
              <a:t>Specific Manifestation Treatment Gaps and Biomarker Needs</a:t>
            </a:r>
          </a:p>
        </p:txBody>
      </p:sp>
      <p:sp>
        <p:nvSpPr>
          <p:cNvPr id="60" name="Google Shape;540;p114">
            <a:extLst>
              <a:ext uri="{FF2B5EF4-FFF2-40B4-BE49-F238E27FC236}">
                <a16:creationId xmlns:a16="http://schemas.microsoft.com/office/drawing/2014/main" id="{B8DA31E4-48BF-F2A5-1370-7769D08AA784}"/>
              </a:ext>
            </a:extLst>
          </p:cNvPr>
          <p:cNvSpPr/>
          <p:nvPr/>
        </p:nvSpPr>
        <p:spPr>
          <a:xfrm>
            <a:off x="6132245" y="4706801"/>
            <a:ext cx="5537813" cy="71453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Manrope" pitchFamily="2" charset="0"/>
                <a:ea typeface="+mn-ea"/>
                <a:cs typeface="Poppins" panose="00000500000000000000" pitchFamily="2" charset="0"/>
                <a:sym typeface="Roboto Light"/>
              </a:rPr>
              <a:t>Lack of Options for Refractory Disease and Heterogeneity</a:t>
            </a:r>
          </a:p>
        </p:txBody>
      </p:sp>
      <p:sp>
        <p:nvSpPr>
          <p:cNvPr id="61" name="Google Shape;540;p114">
            <a:extLst>
              <a:ext uri="{FF2B5EF4-FFF2-40B4-BE49-F238E27FC236}">
                <a16:creationId xmlns:a16="http://schemas.microsoft.com/office/drawing/2014/main" id="{E52C6309-9852-6D31-08C2-0D19E8510662}"/>
              </a:ext>
            </a:extLst>
          </p:cNvPr>
          <p:cNvSpPr/>
          <p:nvPr/>
        </p:nvSpPr>
        <p:spPr>
          <a:xfrm>
            <a:off x="6132245" y="5632765"/>
            <a:ext cx="5537813" cy="71453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Manrope" pitchFamily="2" charset="0"/>
                <a:ea typeface="+mn-ea"/>
                <a:cs typeface="Poppins" panose="00000500000000000000" pitchFamily="2" charset="0"/>
                <a:sym typeface="Roboto Light"/>
              </a:rPr>
              <a:t>Safety, Tolerability, and Convenience Concerns</a:t>
            </a:r>
          </a:p>
        </p:txBody>
      </p:sp>
      <p:pic>
        <p:nvPicPr>
          <p:cNvPr id="62" name="Picture 61" descr="A blue and pink arrow with white lines&#10;&#10;Description automatically generated">
            <a:extLst>
              <a:ext uri="{FF2B5EF4-FFF2-40B4-BE49-F238E27FC236}">
                <a16:creationId xmlns:a16="http://schemas.microsoft.com/office/drawing/2014/main" id="{228B9D4A-B729-59D0-B67C-AFC46B12CD2A}"/>
              </a:ext>
            </a:extLst>
          </p:cNvPr>
          <p:cNvPicPr>
            <a:picLocks noChangeAspect="1"/>
          </p:cNvPicPr>
          <p:nvPr/>
        </p:nvPicPr>
        <p:blipFill>
          <a:blip r:embed="rId3"/>
          <a:stretch>
            <a:fillRect/>
          </a:stretch>
        </p:blipFill>
        <p:spPr>
          <a:xfrm>
            <a:off x="5499774" y="4979095"/>
            <a:ext cx="370341" cy="295484"/>
          </a:xfrm>
          <a:prstGeom prst="rect">
            <a:avLst/>
          </a:prstGeom>
        </p:spPr>
      </p:pic>
      <p:pic>
        <p:nvPicPr>
          <p:cNvPr id="63" name="Picture 62" descr="A hand and heart on a black background&#10;&#10;Description automatically generated">
            <a:extLst>
              <a:ext uri="{FF2B5EF4-FFF2-40B4-BE49-F238E27FC236}">
                <a16:creationId xmlns:a16="http://schemas.microsoft.com/office/drawing/2014/main" id="{4BBD7F91-E768-85C3-535E-A6BD6377A1CC}"/>
              </a:ext>
            </a:extLst>
          </p:cNvPr>
          <p:cNvPicPr>
            <a:picLocks noChangeAspect="1"/>
          </p:cNvPicPr>
          <p:nvPr/>
        </p:nvPicPr>
        <p:blipFill>
          <a:blip r:embed="rId4"/>
          <a:stretch>
            <a:fillRect/>
          </a:stretch>
        </p:blipFill>
        <p:spPr>
          <a:xfrm>
            <a:off x="5534493" y="5799176"/>
            <a:ext cx="362298" cy="381708"/>
          </a:xfrm>
          <a:prstGeom prst="rect">
            <a:avLst/>
          </a:prstGeom>
        </p:spPr>
      </p:pic>
      <p:pic>
        <p:nvPicPr>
          <p:cNvPr id="64" name="Picture 63" descr="A blue and green logo&#10;&#10;Description automatically generated">
            <a:extLst>
              <a:ext uri="{FF2B5EF4-FFF2-40B4-BE49-F238E27FC236}">
                <a16:creationId xmlns:a16="http://schemas.microsoft.com/office/drawing/2014/main" id="{D239D615-B1B2-07AF-9DF5-184D48E9AEEA}"/>
              </a:ext>
            </a:extLst>
          </p:cNvPr>
          <p:cNvPicPr>
            <a:picLocks noChangeAspect="1"/>
          </p:cNvPicPr>
          <p:nvPr/>
        </p:nvPicPr>
        <p:blipFill>
          <a:blip r:embed="rId5"/>
          <a:stretch>
            <a:fillRect/>
          </a:stretch>
        </p:blipFill>
        <p:spPr>
          <a:xfrm>
            <a:off x="5576829" y="4020218"/>
            <a:ext cx="277623" cy="344252"/>
          </a:xfrm>
          <a:prstGeom prst="rect">
            <a:avLst/>
          </a:prstGeom>
        </p:spPr>
      </p:pic>
      <p:cxnSp>
        <p:nvCxnSpPr>
          <p:cNvPr id="41" name="Straight Connector 40">
            <a:extLst>
              <a:ext uri="{FF2B5EF4-FFF2-40B4-BE49-F238E27FC236}">
                <a16:creationId xmlns:a16="http://schemas.microsoft.com/office/drawing/2014/main" id="{C047CEF2-FB36-3251-33FE-05348C2F1240}"/>
              </a:ext>
            </a:extLst>
          </p:cNvPr>
          <p:cNvCxnSpPr>
            <a:cxnSpLocks/>
            <a:endCxn id="55" idx="2"/>
          </p:cNvCxnSpPr>
          <p:nvPr/>
        </p:nvCxnSpPr>
        <p:spPr>
          <a:xfrm>
            <a:off x="2791806" y="5990030"/>
            <a:ext cx="2594263" cy="0"/>
          </a:xfrm>
          <a:prstGeom prst="line">
            <a:avLst/>
          </a:prstGeom>
          <a:noFill/>
          <a:ln w="12700" cap="flat" cmpd="sng" algn="ctr">
            <a:solidFill>
              <a:srgbClr val="102DB7"/>
            </a:solidFill>
            <a:prstDash val="solid"/>
            <a:miter lim="800000"/>
          </a:ln>
          <a:effectLst/>
        </p:spPr>
      </p:cxnSp>
      <p:sp>
        <p:nvSpPr>
          <p:cNvPr id="57" name="Oval 56">
            <a:extLst>
              <a:ext uri="{FF2B5EF4-FFF2-40B4-BE49-F238E27FC236}">
                <a16:creationId xmlns:a16="http://schemas.microsoft.com/office/drawing/2014/main" id="{9B334EA8-55F2-3287-3945-4B45B5E03B67}"/>
              </a:ext>
            </a:extLst>
          </p:cNvPr>
          <p:cNvSpPr/>
          <p:nvPr/>
        </p:nvSpPr>
        <p:spPr>
          <a:xfrm>
            <a:off x="5386069" y="1949478"/>
            <a:ext cx="597752" cy="597752"/>
          </a:xfrm>
          <a:prstGeom prst="ellipse">
            <a:avLst/>
          </a:prstGeom>
          <a:noFill/>
          <a:ln w="12700" cap="flat" cmpd="sng" algn="ctr">
            <a:solidFill>
              <a:srgbClr val="102DB7"/>
            </a:solidFill>
            <a:prstDash val="solid"/>
            <a:miter lim="800000"/>
          </a:ln>
          <a:effectLst/>
        </p:spPr>
        <p:txBody>
          <a:bodyPr rot="0" spcFirstLastPara="0" vertOverflow="overflow" horzOverflow="overflow" vert="horz" wrap="square" lIns="68598" tIns="34299" rIns="68598" bIns="34299"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Montserrat"/>
              <a:ea typeface="+mn-ea"/>
              <a:cs typeface="Arial" panose="020B0604020202020204" pitchFamily="34" charset="0"/>
            </a:endParaRPr>
          </a:p>
        </p:txBody>
      </p:sp>
      <p:cxnSp>
        <p:nvCxnSpPr>
          <p:cNvPr id="69" name="Straight Connector 68">
            <a:extLst>
              <a:ext uri="{FF2B5EF4-FFF2-40B4-BE49-F238E27FC236}">
                <a16:creationId xmlns:a16="http://schemas.microsoft.com/office/drawing/2014/main" id="{ADB01487-714E-D81E-12C1-EB7BA72BEA09}"/>
              </a:ext>
            </a:extLst>
          </p:cNvPr>
          <p:cNvCxnSpPr>
            <a:cxnSpLocks/>
            <a:endCxn id="39" idx="2"/>
          </p:cNvCxnSpPr>
          <p:nvPr/>
        </p:nvCxnSpPr>
        <p:spPr>
          <a:xfrm>
            <a:off x="3822021" y="3183773"/>
            <a:ext cx="1564048" cy="0"/>
          </a:xfrm>
          <a:prstGeom prst="line">
            <a:avLst/>
          </a:prstGeom>
          <a:noFill/>
          <a:ln w="12700" cap="flat" cmpd="sng" algn="ctr">
            <a:solidFill>
              <a:srgbClr val="102DB7"/>
            </a:solidFill>
            <a:prstDash val="solid"/>
            <a:miter lim="800000"/>
          </a:ln>
          <a:effectLst/>
        </p:spPr>
      </p:cxnSp>
      <p:cxnSp>
        <p:nvCxnSpPr>
          <p:cNvPr id="71" name="Straight Connector 70">
            <a:extLst>
              <a:ext uri="{FF2B5EF4-FFF2-40B4-BE49-F238E27FC236}">
                <a16:creationId xmlns:a16="http://schemas.microsoft.com/office/drawing/2014/main" id="{4DFD44AE-AF54-5D17-C962-26FBD2191A4F}"/>
              </a:ext>
            </a:extLst>
          </p:cNvPr>
          <p:cNvCxnSpPr>
            <a:cxnSpLocks/>
            <a:endCxn id="57" idx="2"/>
          </p:cNvCxnSpPr>
          <p:nvPr/>
        </p:nvCxnSpPr>
        <p:spPr>
          <a:xfrm>
            <a:off x="2691292" y="2238284"/>
            <a:ext cx="2694777" cy="10070"/>
          </a:xfrm>
          <a:prstGeom prst="line">
            <a:avLst/>
          </a:prstGeom>
          <a:noFill/>
          <a:ln w="12700" cap="flat" cmpd="sng" algn="ctr">
            <a:solidFill>
              <a:srgbClr val="102DB7"/>
            </a:solidFill>
            <a:prstDash val="solid"/>
            <a:miter lim="800000"/>
          </a:ln>
          <a:effectLst/>
        </p:spPr>
      </p:cxnSp>
      <p:sp>
        <p:nvSpPr>
          <p:cNvPr id="80" name="Google Shape;540;p114">
            <a:extLst>
              <a:ext uri="{FF2B5EF4-FFF2-40B4-BE49-F238E27FC236}">
                <a16:creationId xmlns:a16="http://schemas.microsoft.com/office/drawing/2014/main" id="{63AFED54-C29D-0B71-85D6-C0C7D09CAA71}"/>
              </a:ext>
            </a:extLst>
          </p:cNvPr>
          <p:cNvSpPr/>
          <p:nvPr/>
        </p:nvSpPr>
        <p:spPr>
          <a:xfrm>
            <a:off x="6132245" y="2865832"/>
            <a:ext cx="5537813" cy="71453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Manrope" pitchFamily="2" charset="0"/>
                <a:ea typeface="+mn-ea"/>
                <a:cs typeface="Poppins" panose="00000500000000000000" pitchFamily="2" charset="0"/>
                <a:sym typeface="Roboto Light"/>
              </a:rPr>
              <a:t>Inadequate Efficacy and Lack of Durable Response</a:t>
            </a:r>
          </a:p>
        </p:txBody>
      </p:sp>
      <p:sp>
        <p:nvSpPr>
          <p:cNvPr id="81" name="Google Shape;540;p114">
            <a:extLst>
              <a:ext uri="{FF2B5EF4-FFF2-40B4-BE49-F238E27FC236}">
                <a16:creationId xmlns:a16="http://schemas.microsoft.com/office/drawing/2014/main" id="{C891CA7D-FAFA-044A-1BA4-2400BC2A0610}"/>
              </a:ext>
            </a:extLst>
          </p:cNvPr>
          <p:cNvSpPr/>
          <p:nvPr/>
        </p:nvSpPr>
        <p:spPr>
          <a:xfrm>
            <a:off x="6132245" y="2045426"/>
            <a:ext cx="5537813" cy="412798"/>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Manrope" pitchFamily="2" charset="0"/>
                <a:ea typeface="+mn-ea"/>
                <a:cs typeface="Poppins" panose="00000500000000000000" pitchFamily="2" charset="0"/>
                <a:sym typeface="Roboto Light"/>
              </a:rPr>
              <a:t>Steroid Sparing Approach to Prevent Organ Damage</a:t>
            </a:r>
          </a:p>
        </p:txBody>
      </p:sp>
      <p:pic>
        <p:nvPicPr>
          <p:cNvPr id="84" name="Picture 83" descr="A close-up of a hand&#10;&#10;Description automatically generated">
            <a:extLst>
              <a:ext uri="{FF2B5EF4-FFF2-40B4-BE49-F238E27FC236}">
                <a16:creationId xmlns:a16="http://schemas.microsoft.com/office/drawing/2014/main" id="{C80E6DF1-DA98-60D5-3DF0-1BD8D9734AAF}"/>
              </a:ext>
            </a:extLst>
          </p:cNvPr>
          <p:cNvPicPr>
            <a:picLocks noChangeAspect="1"/>
          </p:cNvPicPr>
          <p:nvPr/>
        </p:nvPicPr>
        <p:blipFill>
          <a:blip r:embed="rId6"/>
          <a:stretch>
            <a:fillRect/>
          </a:stretch>
        </p:blipFill>
        <p:spPr>
          <a:xfrm>
            <a:off x="5602291" y="2059032"/>
            <a:ext cx="226700" cy="358503"/>
          </a:xfrm>
          <a:prstGeom prst="rect">
            <a:avLst/>
          </a:prstGeom>
        </p:spPr>
      </p:pic>
      <p:pic>
        <p:nvPicPr>
          <p:cNvPr id="86" name="Picture 85" descr="A pink and purple exclamation mark&#10;&#10;Description automatically generated">
            <a:extLst>
              <a:ext uri="{FF2B5EF4-FFF2-40B4-BE49-F238E27FC236}">
                <a16:creationId xmlns:a16="http://schemas.microsoft.com/office/drawing/2014/main" id="{C9CD5E9A-14E4-D3CF-CD97-5A38265336FD}"/>
              </a:ext>
            </a:extLst>
          </p:cNvPr>
          <p:cNvPicPr>
            <a:picLocks noChangeAspect="1"/>
          </p:cNvPicPr>
          <p:nvPr/>
        </p:nvPicPr>
        <p:blipFill>
          <a:blip r:embed="rId7"/>
          <a:stretch>
            <a:fillRect/>
          </a:stretch>
        </p:blipFill>
        <p:spPr>
          <a:xfrm>
            <a:off x="5548808" y="3027844"/>
            <a:ext cx="291127" cy="326631"/>
          </a:xfrm>
          <a:prstGeom prst="rect">
            <a:avLst/>
          </a:prstGeom>
        </p:spPr>
      </p:pic>
    </p:spTree>
    <p:extLst>
      <p:ext uri="{BB962C8B-B14F-4D97-AF65-F5344CB8AC3E}">
        <p14:creationId xmlns:p14="http://schemas.microsoft.com/office/powerpoint/2010/main" val="2411316718"/>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1AA4A2-0B95-4523-0996-B153E1392EE1}"/>
            </a:ext>
          </a:extLst>
        </p:cNvPr>
        <p:cNvGrpSpPr/>
        <p:nvPr/>
      </p:nvGrpSpPr>
      <p:grpSpPr>
        <a:xfrm>
          <a:off x="0" y="0"/>
          <a:ext cx="0" cy="0"/>
          <a:chOff x="0" y="0"/>
          <a:chExt cx="0" cy="0"/>
        </a:xfrm>
      </p:grpSpPr>
      <p:sp>
        <p:nvSpPr>
          <p:cNvPr id="35" name="Google Shape;464;p6">
            <a:extLst>
              <a:ext uri="{FF2B5EF4-FFF2-40B4-BE49-F238E27FC236}">
                <a16:creationId xmlns:a16="http://schemas.microsoft.com/office/drawing/2014/main" id="{742DFCBB-32C6-AE3B-77B7-A03AA393B3DD}"/>
              </a:ext>
            </a:extLst>
          </p:cNvPr>
          <p:cNvSpPr/>
          <p:nvPr/>
        </p:nvSpPr>
        <p:spPr>
          <a:xfrm>
            <a:off x="765597" y="771141"/>
            <a:ext cx="10643271"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93657"/>
              </a:buClr>
              <a:buSzPts val="2000"/>
              <a:buFont typeface="Roboto Light"/>
              <a:buNone/>
              <a:tabLst/>
              <a:defRPr/>
            </a:pPr>
            <a:r>
              <a:rPr kumimoji="0" lang="en-US" sz="2400" b="0" i="0" u="none" strike="noStrike" kern="0" cap="none" spc="0" normalizeH="0" baseline="0" noProof="0">
                <a:ln>
                  <a:noFill/>
                </a:ln>
                <a:solidFill>
                  <a:srgbClr val="FFFFFF"/>
                </a:solidFill>
                <a:effectLst/>
                <a:uLnTx/>
                <a:uFillTx/>
                <a:latin typeface="Playfair Display" pitchFamily="2" charset="77"/>
                <a:ea typeface="Roboto" panose="02000000000000000000" pitchFamily="2" charset="0"/>
                <a:cs typeface="Poppins" panose="00000500000000000000" pitchFamily="2" charset="0"/>
                <a:sym typeface="Roboto Light"/>
              </a:rPr>
              <a:t>Unmet Need #1: </a:t>
            </a:r>
          </a:p>
          <a:p>
            <a:pPr marL="0" marR="0" lvl="0" indent="0" algn="l" defTabSz="914400" rtl="0" eaLnBrk="1" fontAlgn="auto" latinLnBrk="0" hangingPunct="1">
              <a:lnSpc>
                <a:spcPct val="100000"/>
              </a:lnSpc>
              <a:spcBef>
                <a:spcPts val="0"/>
              </a:spcBef>
              <a:spcAft>
                <a:spcPts val="0"/>
              </a:spcAft>
              <a:buClr>
                <a:srgbClr val="193657"/>
              </a:buClr>
              <a:buSzPts val="2000"/>
              <a:buFont typeface="Roboto Light"/>
              <a:buNone/>
              <a:tabLst/>
              <a:defRPr/>
            </a:pPr>
            <a:r>
              <a:rPr kumimoji="0" lang="en-US" sz="2400" b="1" i="0" u="none" strike="noStrike" kern="0" cap="none" spc="0" normalizeH="0" baseline="0" noProof="0">
                <a:ln>
                  <a:noFill/>
                </a:ln>
                <a:solidFill>
                  <a:srgbClr val="FFFFFF"/>
                </a:solidFill>
                <a:effectLst/>
                <a:uLnTx/>
                <a:uFillTx/>
                <a:latin typeface="Playfair Display" pitchFamily="2" charset="77"/>
                <a:ea typeface="Roboto" panose="02000000000000000000" pitchFamily="2" charset="0"/>
                <a:cs typeface="Poppins" panose="00000500000000000000" pitchFamily="2" charset="0"/>
                <a:sym typeface="Roboto Light"/>
              </a:rPr>
              <a:t>Steroid Sparing Approach to Prevent Organ Damage</a:t>
            </a:r>
          </a:p>
        </p:txBody>
      </p:sp>
      <p:sp>
        <p:nvSpPr>
          <p:cNvPr id="58" name="TextBox 57">
            <a:extLst>
              <a:ext uri="{FF2B5EF4-FFF2-40B4-BE49-F238E27FC236}">
                <a16:creationId xmlns:a16="http://schemas.microsoft.com/office/drawing/2014/main" id="{BB7BED6E-581E-28EA-6551-DEC936E317D0}"/>
              </a:ext>
            </a:extLst>
          </p:cNvPr>
          <p:cNvSpPr txBox="1"/>
          <p:nvPr/>
        </p:nvSpPr>
        <p:spPr>
          <a:xfrm>
            <a:off x="1235128" y="2455058"/>
            <a:ext cx="3388026" cy="3600986"/>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Manrope"/>
                <a:ea typeface="+mn-ea"/>
                <a:cs typeface="+mn-cs"/>
              </a:rPr>
              <a:t>A major theme is the heavy reliance on oral corticosteroids (OCS), which are associated with significant side effects, and the difficulty HCPs face in trying to taper patients off these drugs due to the lack of effective steroid-sparing alternatives.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Manrope"/>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Manrope"/>
                <a:ea typeface="+mn-ea"/>
                <a:cs typeface="+mn-cs"/>
              </a:rPr>
              <a:t>Biggest Challenge in Tapering OCS: Patients often flare or have a rebound flare when weaning off OCS, necessitating a return to higher doses for disease control. The slow onset of action of other medicines contributes to the need for prolonged OCS use.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srgbClr val="FFFFFF"/>
              </a:solidFill>
              <a:effectLst/>
              <a:uLnTx/>
              <a:uFillTx/>
              <a:latin typeface="Manrope"/>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Manrope"/>
                <a:ea typeface="+mn-ea"/>
                <a:cs typeface="+mn-cs"/>
              </a:rPr>
              <a:t>Need for Sparing Agents: The primary unmet need for some is a "safe, effective, and... broadly applicable steroid sparing agent"</a:t>
            </a:r>
            <a:endParaRPr kumimoji="0" lang="en-IN" sz="1200" b="0" i="0" u="none" strike="noStrike" kern="1200" cap="none" spc="0" normalizeH="0" baseline="0" noProof="0">
              <a:ln>
                <a:noFill/>
              </a:ln>
              <a:solidFill>
                <a:srgbClr val="FFFFFF"/>
              </a:solidFill>
              <a:effectLst/>
              <a:uLnTx/>
              <a:uFillTx/>
              <a:latin typeface="Manrope"/>
              <a:ea typeface="+mn-ea"/>
              <a:cs typeface="+mn-cs"/>
            </a:endParaRPr>
          </a:p>
        </p:txBody>
      </p:sp>
      <p:sp>
        <p:nvSpPr>
          <p:cNvPr id="46" name="Rectangle: Rounded Corners 1">
            <a:extLst>
              <a:ext uri="{FF2B5EF4-FFF2-40B4-BE49-F238E27FC236}">
                <a16:creationId xmlns:a16="http://schemas.microsoft.com/office/drawing/2014/main" id="{8640CAFC-594C-597C-DA71-9C0AECB359DA}"/>
              </a:ext>
            </a:extLst>
          </p:cNvPr>
          <p:cNvSpPr/>
          <p:nvPr/>
        </p:nvSpPr>
        <p:spPr>
          <a:xfrm>
            <a:off x="873609" y="1909610"/>
            <a:ext cx="4193485" cy="4612576"/>
          </a:xfrm>
          <a:prstGeom prst="roundRect">
            <a:avLst>
              <a:gd name="adj" fmla="val 0"/>
            </a:avLst>
          </a:prstGeom>
          <a:noFill/>
          <a:ln w="19050" cap="flat" cmpd="sng" algn="ctr">
            <a:gradFill flip="none" rotWithShape="1">
              <a:gsLst>
                <a:gs pos="0">
                  <a:srgbClr val="000000"/>
                </a:gs>
                <a:gs pos="100000">
                  <a:srgbClr val="353E6B"/>
                </a:gs>
                <a:gs pos="24000">
                  <a:srgbClr val="1E41EB">
                    <a:lumMod val="60000"/>
                    <a:lumOff val="40000"/>
                  </a:srgbClr>
                </a:gs>
              </a:gsLst>
              <a:lin ang="8100000" scaled="1"/>
              <a:tileRect/>
            </a:gradFill>
            <a:prstDash val="solid"/>
            <a:miter lim="800000"/>
          </a:ln>
          <a:effectLst/>
        </p:spPr>
        <p:txBody>
          <a:bodyPr spcFirstLastPara="1" wrap="square" lIns="91425" tIns="45700" rIns="91425" bIns="45700" anchor="t" anchorCtr="0">
            <a:noAutofit/>
          </a:bodyPr>
          <a:lstStyle/>
          <a:p>
            <a:pPr marL="285744" marR="0" lvl="0" indent="-285744" algn="l" defTabSz="914377" rtl="0" eaLnBrk="1" fontAlgn="auto" latinLnBrk="0" hangingPunct="1">
              <a:lnSpc>
                <a:spcPct val="115000"/>
              </a:lnSpc>
              <a:spcBef>
                <a:spcPts val="0"/>
              </a:spcBef>
              <a:spcAft>
                <a:spcPts val="0"/>
              </a:spcAft>
              <a:buClr>
                <a:srgbClr val="FFFFFF"/>
              </a:buClr>
              <a:buSzPts val="1800"/>
              <a:buFont typeface="Arial"/>
              <a:buChar char="•"/>
              <a:tabLst/>
              <a:defRPr/>
            </a:pPr>
            <a:endParaRPr kumimoji="0" lang="en-US" sz="1200" b="0" i="0" u="none" strike="noStrike" kern="0" cap="none" spc="0" normalizeH="0" baseline="0" noProof="0">
              <a:ln>
                <a:noFill/>
              </a:ln>
              <a:solidFill>
                <a:srgbClr val="000000">
                  <a:lumMod val="75000"/>
                  <a:lumOff val="25000"/>
                </a:srgbClr>
              </a:solidFill>
              <a:effectLst/>
              <a:uLnTx/>
              <a:uFillTx/>
              <a:latin typeface="Poppins"/>
              <a:ea typeface="+mn-ea"/>
              <a:cs typeface="Poppins"/>
              <a:sym typeface="Arial"/>
            </a:endParaRPr>
          </a:p>
        </p:txBody>
      </p:sp>
      <p:sp>
        <p:nvSpPr>
          <p:cNvPr id="72" name="Rectangle: Rounded Corners 1">
            <a:extLst>
              <a:ext uri="{FF2B5EF4-FFF2-40B4-BE49-F238E27FC236}">
                <a16:creationId xmlns:a16="http://schemas.microsoft.com/office/drawing/2014/main" id="{7A1536AB-8B5C-5438-1A9D-4FE081A6077E}"/>
              </a:ext>
            </a:extLst>
          </p:cNvPr>
          <p:cNvSpPr/>
          <p:nvPr/>
        </p:nvSpPr>
        <p:spPr>
          <a:xfrm>
            <a:off x="6020389" y="2178676"/>
            <a:ext cx="5221189" cy="1033539"/>
          </a:xfrm>
          <a:prstGeom prst="roundRect">
            <a:avLst>
              <a:gd name="adj" fmla="val 0"/>
            </a:avLst>
          </a:prstGeom>
          <a:solidFill>
            <a:srgbClr val="FFFFFF">
              <a:alpha val="5882"/>
            </a:srgbClr>
          </a:solidFill>
          <a:ln w="3175" cap="flat" cmpd="sng" algn="ctr">
            <a:solidFill>
              <a:srgbClr val="304079">
                <a:lumMod val="60000"/>
                <a:lumOff val="4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4" name="Freeform 4">
            <a:extLst>
              <a:ext uri="{FF2B5EF4-FFF2-40B4-BE49-F238E27FC236}">
                <a16:creationId xmlns:a16="http://schemas.microsoft.com/office/drawing/2014/main" id="{C90EBB38-6B7E-2A99-7475-88B362AC514C}"/>
              </a:ext>
            </a:extLst>
          </p:cNvPr>
          <p:cNvSpPr/>
          <p:nvPr/>
        </p:nvSpPr>
        <p:spPr>
          <a:xfrm>
            <a:off x="6225314" y="2490406"/>
            <a:ext cx="4930285" cy="843648"/>
          </a:xfrm>
          <a:custGeom>
            <a:avLst/>
            <a:gdLst>
              <a:gd name="connsiteX0" fmla="*/ 0 w 1064768"/>
              <a:gd name="connsiteY0" fmla="*/ 0 h 1209039"/>
              <a:gd name="connsiteX1" fmla="*/ 1064768 w 1064768"/>
              <a:gd name="connsiteY1" fmla="*/ 0 h 1209039"/>
              <a:gd name="connsiteX2" fmla="*/ 1064768 w 1064768"/>
              <a:gd name="connsiteY2" fmla="*/ 1209039 h 1209039"/>
              <a:gd name="connsiteX3" fmla="*/ 0 w 1064768"/>
              <a:gd name="connsiteY3" fmla="*/ 1209039 h 1209039"/>
              <a:gd name="connsiteX4" fmla="*/ 0 w 1064768"/>
              <a:gd name="connsiteY4" fmla="*/ 0 h 120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768" h="1209039">
                <a:moveTo>
                  <a:pt x="0" y="0"/>
                </a:moveTo>
                <a:lnTo>
                  <a:pt x="1064768" y="0"/>
                </a:lnTo>
                <a:lnTo>
                  <a:pt x="1064768" y="1209039"/>
                </a:lnTo>
                <a:lnTo>
                  <a:pt x="0" y="1209039"/>
                </a:lnTo>
                <a:lnTo>
                  <a:pt x="0" y="0"/>
                </a:lnTo>
                <a:close/>
              </a:path>
            </a:pathLst>
          </a:custGeom>
          <a:noFill/>
          <a:ln>
            <a:noFill/>
          </a:ln>
          <a:effectLst/>
        </p:spPr>
        <p:txBody>
          <a:bodyPr spcFirstLastPara="0" vert="horz" wrap="square" lIns="99058" tIns="0" rIns="0" bIns="0" numCol="1" spcCol="1270" anchor="t" anchorCtr="0">
            <a:noAutofit/>
          </a:bodyPr>
          <a:lstStyle/>
          <a:p>
            <a:pPr marL="0" marR="0" lvl="0" indent="0" algn="l" defTabSz="488950" rtl="0" eaLnBrk="1" fontAlgn="auto" latinLnBrk="0" hangingPunct="1">
              <a:lnSpc>
                <a:spcPct val="100000"/>
              </a:lnSpc>
              <a:spcBef>
                <a:spcPct val="0"/>
              </a:spcBef>
              <a:spcAft>
                <a:spcPct val="35000"/>
              </a:spcAft>
              <a:buClrTx/>
              <a:buSzTx/>
              <a:buFontTx/>
              <a:buNone/>
              <a:tabLst/>
              <a:defRPr/>
            </a:pPr>
            <a:r>
              <a:rPr kumimoji="0" lang="en-US" sz="1050" b="0" i="0" u="none" strike="noStrike" kern="0" cap="none" spc="0" normalizeH="0" baseline="0" noProof="0">
                <a:ln>
                  <a:noFill/>
                </a:ln>
                <a:solidFill>
                  <a:srgbClr val="FFFFFF"/>
                </a:solidFill>
                <a:effectLst/>
                <a:uLnTx/>
                <a:uFillTx/>
                <a:latin typeface="Manrope"/>
                <a:ea typeface="+mn-ea"/>
                <a:cs typeface="+mn-cs"/>
              </a:rPr>
              <a:t>I think the biggest unmet need for SLE would be a safe, effective, and I think broadly applicable steroid sparing agent that prevents, you know, some sort of long term, you know, organ damage, you know, kind of across the whole heterogeneous state of disease.</a:t>
            </a:r>
            <a:endParaRPr kumimoji="0" lang="en-IN" sz="1200" b="1" i="0" u="none" strike="noStrike" kern="0" cap="none" spc="300" normalizeH="0" baseline="0" noProof="0">
              <a:ln>
                <a:noFill/>
              </a:ln>
              <a:solidFill>
                <a:srgbClr val="FFFFFF"/>
              </a:solidFill>
              <a:effectLst/>
              <a:uLnTx/>
              <a:uFillTx/>
              <a:latin typeface="Manrope"/>
              <a:ea typeface="+mn-ea"/>
              <a:cs typeface="+mn-cs"/>
            </a:endParaRPr>
          </a:p>
        </p:txBody>
      </p:sp>
      <p:sp>
        <p:nvSpPr>
          <p:cNvPr id="77" name="Rounded Rectangle 29">
            <a:extLst>
              <a:ext uri="{FF2B5EF4-FFF2-40B4-BE49-F238E27FC236}">
                <a16:creationId xmlns:a16="http://schemas.microsoft.com/office/drawing/2014/main" id="{A0F83652-E11A-4971-1231-5AC9FE8D108B}"/>
              </a:ext>
            </a:extLst>
          </p:cNvPr>
          <p:cNvSpPr/>
          <p:nvPr/>
        </p:nvSpPr>
        <p:spPr>
          <a:xfrm rot="10800000" flipH="1">
            <a:off x="9534288" y="1986063"/>
            <a:ext cx="1707296" cy="420959"/>
          </a:xfrm>
          <a:prstGeom prst="roundRect">
            <a:avLst>
              <a:gd name="adj" fmla="val 50000"/>
            </a:avLst>
          </a:prstGeom>
          <a:gradFill flip="none" rotWithShape="1">
            <a:gsLst>
              <a:gs pos="55000">
                <a:srgbClr val="1F41EB"/>
              </a:gs>
              <a:gs pos="100000">
                <a:srgbClr val="795EED">
                  <a:tint val="23500"/>
                  <a:satMod val="160000"/>
                </a:srgbClr>
              </a:gs>
            </a:gsLst>
            <a:lin ang="2700000" scaled="1"/>
            <a:tileRect/>
          </a:gradFill>
          <a:ln w="12700" cap="flat" cmpd="sng" algn="ctr">
            <a:noFill/>
            <a:prstDash val="solid"/>
            <a:miter lim="800000"/>
          </a:ln>
          <a:effectLst>
            <a:outerShdw blurRad="1081510" dist="38100" dir="2700000" algn="tl" rotWithShape="0">
              <a:prstClr val="black">
                <a:alpha val="21872"/>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pic>
        <p:nvPicPr>
          <p:cNvPr id="78" name="Graphic 77">
            <a:extLst>
              <a:ext uri="{FF2B5EF4-FFF2-40B4-BE49-F238E27FC236}">
                <a16:creationId xmlns:a16="http://schemas.microsoft.com/office/drawing/2014/main" id="{2E5391EE-DD40-5A10-997C-4F1E661D284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25113" t="-4493"/>
          <a:stretch>
            <a:fillRect/>
          </a:stretch>
        </p:blipFill>
        <p:spPr>
          <a:xfrm>
            <a:off x="9941440" y="2003882"/>
            <a:ext cx="1214155" cy="383997"/>
          </a:xfrm>
          <a:prstGeom prst="rect">
            <a:avLst/>
          </a:prstGeom>
        </p:spPr>
      </p:pic>
      <p:sp>
        <p:nvSpPr>
          <p:cNvPr id="3" name="Rectangle: Rounded Corners 1">
            <a:extLst>
              <a:ext uri="{FF2B5EF4-FFF2-40B4-BE49-F238E27FC236}">
                <a16:creationId xmlns:a16="http://schemas.microsoft.com/office/drawing/2014/main" id="{00616A00-E155-F717-4A1F-ACB8A2A65278}"/>
              </a:ext>
            </a:extLst>
          </p:cNvPr>
          <p:cNvSpPr/>
          <p:nvPr/>
        </p:nvSpPr>
        <p:spPr>
          <a:xfrm>
            <a:off x="6020389" y="3686824"/>
            <a:ext cx="5221188" cy="1166593"/>
          </a:xfrm>
          <a:prstGeom prst="roundRect">
            <a:avLst>
              <a:gd name="adj" fmla="val 0"/>
            </a:avLst>
          </a:prstGeom>
          <a:solidFill>
            <a:srgbClr val="FFFFFF">
              <a:alpha val="5882"/>
            </a:srgbClr>
          </a:solidFill>
          <a:ln w="3175" cap="flat" cmpd="sng" algn="ctr">
            <a:solidFill>
              <a:srgbClr val="304079">
                <a:lumMod val="60000"/>
                <a:lumOff val="4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 name="Freeform 4">
            <a:extLst>
              <a:ext uri="{FF2B5EF4-FFF2-40B4-BE49-F238E27FC236}">
                <a16:creationId xmlns:a16="http://schemas.microsoft.com/office/drawing/2014/main" id="{64AA97E5-79A9-697C-BB36-C6A2109BB312}"/>
              </a:ext>
            </a:extLst>
          </p:cNvPr>
          <p:cNvSpPr/>
          <p:nvPr/>
        </p:nvSpPr>
        <p:spPr>
          <a:xfrm>
            <a:off x="6225314" y="3998554"/>
            <a:ext cx="4673363" cy="843648"/>
          </a:xfrm>
          <a:custGeom>
            <a:avLst/>
            <a:gdLst>
              <a:gd name="connsiteX0" fmla="*/ 0 w 1064768"/>
              <a:gd name="connsiteY0" fmla="*/ 0 h 1209039"/>
              <a:gd name="connsiteX1" fmla="*/ 1064768 w 1064768"/>
              <a:gd name="connsiteY1" fmla="*/ 0 h 1209039"/>
              <a:gd name="connsiteX2" fmla="*/ 1064768 w 1064768"/>
              <a:gd name="connsiteY2" fmla="*/ 1209039 h 1209039"/>
              <a:gd name="connsiteX3" fmla="*/ 0 w 1064768"/>
              <a:gd name="connsiteY3" fmla="*/ 1209039 h 1209039"/>
              <a:gd name="connsiteX4" fmla="*/ 0 w 1064768"/>
              <a:gd name="connsiteY4" fmla="*/ 0 h 120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768" h="1209039">
                <a:moveTo>
                  <a:pt x="0" y="0"/>
                </a:moveTo>
                <a:lnTo>
                  <a:pt x="1064768" y="0"/>
                </a:lnTo>
                <a:lnTo>
                  <a:pt x="1064768" y="1209039"/>
                </a:lnTo>
                <a:lnTo>
                  <a:pt x="0" y="1209039"/>
                </a:lnTo>
                <a:lnTo>
                  <a:pt x="0" y="0"/>
                </a:lnTo>
                <a:close/>
              </a:path>
            </a:pathLst>
          </a:custGeom>
          <a:noFill/>
          <a:ln>
            <a:noFill/>
          </a:ln>
          <a:effectLst/>
        </p:spPr>
        <p:txBody>
          <a:bodyPr spcFirstLastPara="0" vert="horz" wrap="square" lIns="99058" tIns="0" rIns="0" bIns="0" numCol="1" spcCol="1270" anchor="t" anchorCtr="0">
            <a:noAutofit/>
          </a:bodyPr>
          <a:lstStyle/>
          <a:p>
            <a:pPr marL="0" marR="0" lvl="0" indent="0" algn="l" defTabSz="488950" rtl="0" eaLnBrk="1" fontAlgn="auto" latinLnBrk="0" hangingPunct="1">
              <a:lnSpc>
                <a:spcPct val="100000"/>
              </a:lnSpc>
              <a:spcBef>
                <a:spcPct val="0"/>
              </a:spcBef>
              <a:spcAft>
                <a:spcPct val="35000"/>
              </a:spcAft>
              <a:buClrTx/>
              <a:buSzTx/>
              <a:buFontTx/>
              <a:buNone/>
              <a:tabLst/>
              <a:defRPr/>
            </a:pPr>
            <a:r>
              <a:rPr kumimoji="0" lang="en-US" sz="1050" b="0" i="0" u="none" strike="noStrike" kern="0" cap="none" spc="0" normalizeH="0" baseline="0" noProof="0">
                <a:ln>
                  <a:noFill/>
                </a:ln>
                <a:solidFill>
                  <a:srgbClr val="FFFFFF"/>
                </a:solidFill>
                <a:effectLst/>
                <a:uLnTx/>
                <a:uFillTx/>
                <a:latin typeface="Manrope"/>
                <a:ea typeface="+mn-ea"/>
                <a:cs typeface="+mn-cs"/>
              </a:rPr>
              <a:t>For instance, if a patient has bad Pleuritis, if a patient has recurrent Pneumonitis, that you know. Whichever particular resistant manifestation, everything can be controlled with an adequate dose of Steroids, but the challenge is getting them off of the Steroids and continuing to control that persistent manifestation. It's peculiar to each patient.</a:t>
            </a:r>
            <a:endParaRPr kumimoji="0" lang="en-IN" sz="1050" b="0" i="0" u="none" strike="noStrike" kern="0" cap="none" spc="0" normalizeH="0" baseline="0" noProof="0">
              <a:ln>
                <a:noFill/>
              </a:ln>
              <a:solidFill>
                <a:srgbClr val="FFFFFF"/>
              </a:solidFill>
              <a:effectLst/>
              <a:uLnTx/>
              <a:uFillTx/>
              <a:latin typeface="Manrope"/>
              <a:ea typeface="+mn-ea"/>
              <a:cs typeface="+mn-cs"/>
            </a:endParaRPr>
          </a:p>
        </p:txBody>
      </p:sp>
      <p:sp>
        <p:nvSpPr>
          <p:cNvPr id="36" name="Rounded Rectangle 29">
            <a:extLst>
              <a:ext uri="{FF2B5EF4-FFF2-40B4-BE49-F238E27FC236}">
                <a16:creationId xmlns:a16="http://schemas.microsoft.com/office/drawing/2014/main" id="{B58D50FD-6763-6E54-C55C-8FAB4DD8B6DB}"/>
              </a:ext>
            </a:extLst>
          </p:cNvPr>
          <p:cNvSpPr/>
          <p:nvPr/>
        </p:nvSpPr>
        <p:spPr>
          <a:xfrm rot="10800000" flipH="1">
            <a:off x="9534282" y="3494211"/>
            <a:ext cx="1707295" cy="420959"/>
          </a:xfrm>
          <a:prstGeom prst="roundRect">
            <a:avLst>
              <a:gd name="adj" fmla="val 50000"/>
            </a:avLst>
          </a:prstGeom>
          <a:gradFill flip="none" rotWithShape="1">
            <a:gsLst>
              <a:gs pos="55000">
                <a:srgbClr val="1F41EB"/>
              </a:gs>
              <a:gs pos="100000">
                <a:srgbClr val="795EED">
                  <a:tint val="23500"/>
                  <a:satMod val="160000"/>
                </a:srgbClr>
              </a:gs>
            </a:gsLst>
            <a:lin ang="2700000" scaled="1"/>
            <a:tileRect/>
          </a:gradFill>
          <a:ln w="12700" cap="flat" cmpd="sng" algn="ctr">
            <a:noFill/>
            <a:prstDash val="solid"/>
            <a:miter lim="800000"/>
          </a:ln>
          <a:effectLst>
            <a:outerShdw blurRad="1081510" dist="38100" dir="2700000" algn="tl" rotWithShape="0">
              <a:prstClr val="black">
                <a:alpha val="21872"/>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sp>
        <p:nvSpPr>
          <p:cNvPr id="39" name="Rectangle: Rounded Corners 1">
            <a:extLst>
              <a:ext uri="{FF2B5EF4-FFF2-40B4-BE49-F238E27FC236}">
                <a16:creationId xmlns:a16="http://schemas.microsoft.com/office/drawing/2014/main" id="{6FBA274A-A183-2361-FC13-2150EDCBDECA}"/>
              </a:ext>
            </a:extLst>
          </p:cNvPr>
          <p:cNvSpPr/>
          <p:nvPr/>
        </p:nvSpPr>
        <p:spPr>
          <a:xfrm>
            <a:off x="6020389" y="5321623"/>
            <a:ext cx="5221188" cy="843648"/>
          </a:xfrm>
          <a:prstGeom prst="roundRect">
            <a:avLst>
              <a:gd name="adj" fmla="val 0"/>
            </a:avLst>
          </a:prstGeom>
          <a:solidFill>
            <a:srgbClr val="FFFFFF">
              <a:alpha val="5882"/>
            </a:srgbClr>
          </a:solidFill>
          <a:ln w="3175" cap="flat" cmpd="sng" algn="ctr">
            <a:solidFill>
              <a:srgbClr val="304079">
                <a:lumMod val="60000"/>
                <a:lumOff val="4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1" name="Freeform 4">
            <a:extLst>
              <a:ext uri="{FF2B5EF4-FFF2-40B4-BE49-F238E27FC236}">
                <a16:creationId xmlns:a16="http://schemas.microsoft.com/office/drawing/2014/main" id="{8D36E073-C5E7-0411-0219-B39DC75CE505}"/>
              </a:ext>
            </a:extLst>
          </p:cNvPr>
          <p:cNvSpPr/>
          <p:nvPr/>
        </p:nvSpPr>
        <p:spPr>
          <a:xfrm>
            <a:off x="6225314" y="5585727"/>
            <a:ext cx="4930284" cy="843648"/>
          </a:xfrm>
          <a:custGeom>
            <a:avLst/>
            <a:gdLst>
              <a:gd name="connsiteX0" fmla="*/ 0 w 1064768"/>
              <a:gd name="connsiteY0" fmla="*/ 0 h 1209039"/>
              <a:gd name="connsiteX1" fmla="*/ 1064768 w 1064768"/>
              <a:gd name="connsiteY1" fmla="*/ 0 h 1209039"/>
              <a:gd name="connsiteX2" fmla="*/ 1064768 w 1064768"/>
              <a:gd name="connsiteY2" fmla="*/ 1209039 h 1209039"/>
              <a:gd name="connsiteX3" fmla="*/ 0 w 1064768"/>
              <a:gd name="connsiteY3" fmla="*/ 1209039 h 1209039"/>
              <a:gd name="connsiteX4" fmla="*/ 0 w 1064768"/>
              <a:gd name="connsiteY4" fmla="*/ 0 h 120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768" h="1209039">
                <a:moveTo>
                  <a:pt x="0" y="0"/>
                </a:moveTo>
                <a:lnTo>
                  <a:pt x="1064768" y="0"/>
                </a:lnTo>
                <a:lnTo>
                  <a:pt x="1064768" y="1209039"/>
                </a:lnTo>
                <a:lnTo>
                  <a:pt x="0" y="1209039"/>
                </a:lnTo>
                <a:lnTo>
                  <a:pt x="0" y="0"/>
                </a:lnTo>
                <a:close/>
              </a:path>
            </a:pathLst>
          </a:custGeom>
          <a:noFill/>
          <a:ln>
            <a:noFill/>
          </a:ln>
          <a:effectLst/>
        </p:spPr>
        <p:txBody>
          <a:bodyPr spcFirstLastPara="0" vert="horz" wrap="square" lIns="99058" tIns="0" rIns="0" bIns="0" numCol="1" spcCol="1270" anchor="t" anchorCtr="0">
            <a:noAutofit/>
          </a:bodyPr>
          <a:lstStyle/>
          <a:p>
            <a:pPr marL="0" marR="0" lvl="0" indent="0" algn="l" defTabSz="488950" rtl="0" eaLnBrk="1" fontAlgn="auto" latinLnBrk="0" hangingPunct="1">
              <a:lnSpc>
                <a:spcPct val="100000"/>
              </a:lnSpc>
              <a:spcBef>
                <a:spcPct val="0"/>
              </a:spcBef>
              <a:spcAft>
                <a:spcPct val="35000"/>
              </a:spcAft>
              <a:buClrTx/>
              <a:buSzTx/>
              <a:buFontTx/>
              <a:buNone/>
              <a:tabLst/>
              <a:defRPr/>
            </a:pPr>
            <a:r>
              <a:rPr kumimoji="0" lang="en-US" sz="1050" b="0" i="0" u="none" strike="noStrike" kern="0" cap="none" spc="0" normalizeH="0" baseline="0" noProof="0">
                <a:ln>
                  <a:noFill/>
                </a:ln>
                <a:solidFill>
                  <a:srgbClr val="FFFFFF"/>
                </a:solidFill>
                <a:effectLst/>
                <a:uLnTx/>
                <a:uFillTx/>
                <a:latin typeface="Manrope"/>
                <a:ea typeface="+mn-ea"/>
                <a:cs typeface="+mn-cs"/>
              </a:rPr>
              <a:t>…disease flares because unisons take a long time to work, so they need to remain on high doses of steroids until those other medicines work, which could be as long as three months.</a:t>
            </a:r>
            <a:endParaRPr kumimoji="0" lang="en-IN" sz="1050" b="0" i="0" u="none" strike="noStrike" kern="0" cap="none" spc="0" normalizeH="0" baseline="0" noProof="0">
              <a:ln>
                <a:noFill/>
              </a:ln>
              <a:solidFill>
                <a:srgbClr val="FFFFFF"/>
              </a:solidFill>
              <a:effectLst/>
              <a:uLnTx/>
              <a:uFillTx/>
              <a:latin typeface="Manrope"/>
              <a:ea typeface="+mn-ea"/>
              <a:cs typeface="+mn-cs"/>
            </a:endParaRPr>
          </a:p>
        </p:txBody>
      </p:sp>
      <p:sp>
        <p:nvSpPr>
          <p:cNvPr id="44" name="Rounded Rectangle 29">
            <a:extLst>
              <a:ext uri="{FF2B5EF4-FFF2-40B4-BE49-F238E27FC236}">
                <a16:creationId xmlns:a16="http://schemas.microsoft.com/office/drawing/2014/main" id="{BFD79F2B-9C42-C7FC-B171-3B986A397CBD}"/>
              </a:ext>
            </a:extLst>
          </p:cNvPr>
          <p:cNvSpPr/>
          <p:nvPr/>
        </p:nvSpPr>
        <p:spPr>
          <a:xfrm rot="10800000" flipH="1">
            <a:off x="9534282" y="5129009"/>
            <a:ext cx="1707295" cy="420959"/>
          </a:xfrm>
          <a:prstGeom prst="roundRect">
            <a:avLst>
              <a:gd name="adj" fmla="val 50000"/>
            </a:avLst>
          </a:prstGeom>
          <a:gradFill flip="none" rotWithShape="1">
            <a:gsLst>
              <a:gs pos="55000">
                <a:srgbClr val="1F41EB"/>
              </a:gs>
              <a:gs pos="100000">
                <a:srgbClr val="795EED">
                  <a:tint val="23500"/>
                  <a:satMod val="160000"/>
                </a:srgbClr>
              </a:gs>
            </a:gsLst>
            <a:lin ang="2700000" scaled="1"/>
            <a:tileRect/>
          </a:gradFill>
          <a:ln w="12700" cap="flat" cmpd="sng" algn="ctr">
            <a:noFill/>
            <a:prstDash val="solid"/>
            <a:miter lim="800000"/>
          </a:ln>
          <a:effectLst>
            <a:outerShdw blurRad="1081510" dist="38100" dir="2700000" algn="tl" rotWithShape="0">
              <a:prstClr val="black">
                <a:alpha val="21872"/>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cxnSp>
        <p:nvCxnSpPr>
          <p:cNvPr id="48" name="Straight Connector 47">
            <a:extLst>
              <a:ext uri="{FF2B5EF4-FFF2-40B4-BE49-F238E27FC236}">
                <a16:creationId xmlns:a16="http://schemas.microsoft.com/office/drawing/2014/main" id="{1E426874-B4C3-A343-81E5-B66C5A25402E}"/>
              </a:ext>
            </a:extLst>
          </p:cNvPr>
          <p:cNvCxnSpPr/>
          <p:nvPr/>
        </p:nvCxnSpPr>
        <p:spPr>
          <a:xfrm>
            <a:off x="0" y="428625"/>
            <a:ext cx="12174466" cy="0"/>
          </a:xfrm>
          <a:prstGeom prst="line">
            <a:avLst/>
          </a:prstGeom>
        </p:spPr>
        <p:style>
          <a:lnRef idx="2">
            <a:schemeClr val="accent1"/>
          </a:lnRef>
          <a:fillRef idx="0">
            <a:schemeClr val="accent1"/>
          </a:fillRef>
          <a:effectRef idx="1">
            <a:schemeClr val="accent1"/>
          </a:effectRef>
          <a:fontRef idx="minor">
            <a:schemeClr val="tx1"/>
          </a:fontRef>
        </p:style>
      </p:cxnSp>
      <p:sp>
        <p:nvSpPr>
          <p:cNvPr id="56" name="Rounded Rectangle 29">
            <a:extLst>
              <a:ext uri="{FF2B5EF4-FFF2-40B4-BE49-F238E27FC236}">
                <a16:creationId xmlns:a16="http://schemas.microsoft.com/office/drawing/2014/main" id="{23FE81BE-C797-65A5-D29A-58EED6AD823F}"/>
              </a:ext>
            </a:extLst>
          </p:cNvPr>
          <p:cNvSpPr/>
          <p:nvPr/>
        </p:nvSpPr>
        <p:spPr>
          <a:xfrm rot="10800000" flipH="1">
            <a:off x="1010337" y="196425"/>
            <a:ext cx="449583" cy="420959"/>
          </a:xfrm>
          <a:prstGeom prst="roundRect">
            <a:avLst>
              <a:gd name="adj" fmla="val 50000"/>
            </a:avLst>
          </a:prstGeom>
          <a:gradFill flip="none" rotWithShape="1">
            <a:gsLst>
              <a:gs pos="55000">
                <a:srgbClr val="1F41EB"/>
              </a:gs>
              <a:gs pos="100000">
                <a:srgbClr val="795EED">
                  <a:tint val="23500"/>
                  <a:satMod val="160000"/>
                </a:srgbClr>
              </a:gs>
            </a:gsLst>
            <a:lin ang="2700000" scaled="1"/>
            <a:tileRect/>
          </a:gradFill>
          <a:ln w="12700" cap="flat" cmpd="sng" algn="ctr">
            <a:noFill/>
            <a:prstDash val="solid"/>
            <a:miter lim="800000"/>
          </a:ln>
          <a:effectLst>
            <a:outerShdw blurRad="1081510" dist="38100" dir="2700000" algn="tl" rotWithShape="0">
              <a:prstClr val="black">
                <a:alpha val="21872"/>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sp>
        <p:nvSpPr>
          <p:cNvPr id="96" name="TextBox 95">
            <a:extLst>
              <a:ext uri="{FF2B5EF4-FFF2-40B4-BE49-F238E27FC236}">
                <a16:creationId xmlns:a16="http://schemas.microsoft.com/office/drawing/2014/main" id="{F49B76DE-358E-0C07-52DC-1A949A29F8EE}"/>
              </a:ext>
            </a:extLst>
          </p:cNvPr>
          <p:cNvSpPr txBox="1"/>
          <p:nvPr/>
        </p:nvSpPr>
        <p:spPr>
          <a:xfrm>
            <a:off x="2113947" y="2085835"/>
            <a:ext cx="1712808" cy="200055"/>
          </a:xfrm>
          <a:prstGeom prst="rect">
            <a:avLst/>
          </a:prstGeom>
          <a:noFill/>
        </p:spPr>
        <p:txBody>
          <a:bodyPr wrap="square" lIns="0" tIns="0" rIns="0" bIns="0" rtlCol="0" anchor="b">
            <a:spAutoFit/>
          </a:bodyPr>
          <a:lstStyle>
            <a:defPPr>
              <a:defRPr lang="en-US"/>
            </a:defPPr>
            <a:lvl1pPr algn="ctr">
              <a:defRPr sz="1400" b="1" kern="0">
                <a:solidFill>
                  <a:schemeClr val="bg1"/>
                </a:solidFill>
                <a:latin typeface="+mj-lt"/>
                <a:cs typeface="Arial"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0" cap="none" spc="0" normalizeH="0" baseline="0" noProof="0">
                <a:ln>
                  <a:noFill/>
                </a:ln>
                <a:solidFill>
                  <a:prstClr val="white"/>
                </a:solidFill>
                <a:effectLst/>
                <a:uLnTx/>
                <a:uFillTx/>
                <a:latin typeface="Montserrat"/>
                <a:ea typeface="+mn-ea"/>
                <a:cs typeface="Arial" pitchFamily="34" charset="0"/>
              </a:rPr>
              <a:t>KEY INSIGHTS</a:t>
            </a:r>
          </a:p>
        </p:txBody>
      </p:sp>
      <p:pic>
        <p:nvPicPr>
          <p:cNvPr id="97" name="Picture 96" descr="A blue and pink arrow with white lines&#10;&#10;Description automatically generated">
            <a:extLst>
              <a:ext uri="{FF2B5EF4-FFF2-40B4-BE49-F238E27FC236}">
                <a16:creationId xmlns:a16="http://schemas.microsoft.com/office/drawing/2014/main" id="{C5270A3B-DE3D-31D4-7CB1-0B1CF12443CC}"/>
              </a:ext>
            </a:extLst>
          </p:cNvPr>
          <p:cNvPicPr>
            <a:picLocks noChangeAspect="1"/>
          </p:cNvPicPr>
          <p:nvPr/>
        </p:nvPicPr>
        <p:blipFill>
          <a:blip r:embed="rId8"/>
          <a:stretch>
            <a:fillRect/>
          </a:stretch>
        </p:blipFill>
        <p:spPr>
          <a:xfrm>
            <a:off x="8341092" y="307001"/>
            <a:ext cx="278243" cy="222002"/>
          </a:xfrm>
          <a:prstGeom prst="rect">
            <a:avLst/>
          </a:prstGeom>
        </p:spPr>
      </p:pic>
      <p:pic>
        <p:nvPicPr>
          <p:cNvPr id="98" name="Picture 97" descr="A hand and heart on a black background&#10;&#10;Description automatically generated">
            <a:extLst>
              <a:ext uri="{FF2B5EF4-FFF2-40B4-BE49-F238E27FC236}">
                <a16:creationId xmlns:a16="http://schemas.microsoft.com/office/drawing/2014/main" id="{F9CF8900-640E-7BFF-9F57-F25D259ECE3E}"/>
              </a:ext>
            </a:extLst>
          </p:cNvPr>
          <p:cNvPicPr>
            <a:picLocks noChangeAspect="1"/>
          </p:cNvPicPr>
          <p:nvPr/>
        </p:nvPicPr>
        <p:blipFill>
          <a:blip r:embed="rId9"/>
          <a:stretch>
            <a:fillRect/>
          </a:stretch>
        </p:blipFill>
        <p:spPr>
          <a:xfrm>
            <a:off x="10759141" y="261568"/>
            <a:ext cx="272200" cy="286783"/>
          </a:xfrm>
          <a:prstGeom prst="rect">
            <a:avLst/>
          </a:prstGeom>
        </p:spPr>
      </p:pic>
      <p:pic>
        <p:nvPicPr>
          <p:cNvPr id="99" name="Picture 98" descr="A blue and green logo&#10;&#10;Description automatically generated">
            <a:extLst>
              <a:ext uri="{FF2B5EF4-FFF2-40B4-BE49-F238E27FC236}">
                <a16:creationId xmlns:a16="http://schemas.microsoft.com/office/drawing/2014/main" id="{392DF8A8-B5F0-2320-D39E-CABBFE47688B}"/>
              </a:ext>
            </a:extLst>
          </p:cNvPr>
          <p:cNvPicPr>
            <a:picLocks noChangeAspect="1"/>
          </p:cNvPicPr>
          <p:nvPr/>
        </p:nvPicPr>
        <p:blipFill>
          <a:blip r:embed="rId10"/>
          <a:stretch>
            <a:fillRect/>
          </a:stretch>
        </p:blipFill>
        <p:spPr>
          <a:xfrm>
            <a:off x="5973236" y="311699"/>
            <a:ext cx="208583" cy="258641"/>
          </a:xfrm>
          <a:prstGeom prst="rect">
            <a:avLst/>
          </a:prstGeom>
        </p:spPr>
      </p:pic>
      <p:pic>
        <p:nvPicPr>
          <p:cNvPr id="100" name="Picture 99" descr="A close-up of a hand&#10;&#10;Description automatically generated">
            <a:extLst>
              <a:ext uri="{FF2B5EF4-FFF2-40B4-BE49-F238E27FC236}">
                <a16:creationId xmlns:a16="http://schemas.microsoft.com/office/drawing/2014/main" id="{B3560E95-A312-C58C-066B-A5F5781893DF}"/>
              </a:ext>
            </a:extLst>
          </p:cNvPr>
          <p:cNvPicPr>
            <a:picLocks noChangeAspect="1"/>
          </p:cNvPicPr>
          <p:nvPr/>
        </p:nvPicPr>
        <p:blipFill>
          <a:blip r:embed="rId11"/>
          <a:stretch>
            <a:fillRect/>
          </a:stretch>
        </p:blipFill>
        <p:spPr>
          <a:xfrm>
            <a:off x="1149967" y="262616"/>
            <a:ext cx="170323" cy="269349"/>
          </a:xfrm>
          <a:prstGeom prst="rect">
            <a:avLst/>
          </a:prstGeom>
        </p:spPr>
      </p:pic>
      <p:pic>
        <p:nvPicPr>
          <p:cNvPr id="101" name="Picture 100" descr="A pink and purple exclamation mark&#10;&#10;Description automatically generated">
            <a:extLst>
              <a:ext uri="{FF2B5EF4-FFF2-40B4-BE49-F238E27FC236}">
                <a16:creationId xmlns:a16="http://schemas.microsoft.com/office/drawing/2014/main" id="{BADCF237-4AAE-CBDB-E197-F164187FC731}"/>
              </a:ext>
            </a:extLst>
          </p:cNvPr>
          <p:cNvPicPr>
            <a:picLocks noChangeAspect="1"/>
          </p:cNvPicPr>
          <p:nvPr/>
        </p:nvPicPr>
        <p:blipFill>
          <a:blip r:embed="rId12"/>
          <a:stretch>
            <a:fillRect/>
          </a:stretch>
        </p:blipFill>
        <p:spPr>
          <a:xfrm>
            <a:off x="3562683" y="315956"/>
            <a:ext cx="218728" cy="245403"/>
          </a:xfrm>
          <a:prstGeom prst="rect">
            <a:avLst/>
          </a:prstGeom>
        </p:spPr>
      </p:pic>
      <p:sp>
        <p:nvSpPr>
          <p:cNvPr id="57" name="Rounded Rectangle 29">
            <a:extLst>
              <a:ext uri="{FF2B5EF4-FFF2-40B4-BE49-F238E27FC236}">
                <a16:creationId xmlns:a16="http://schemas.microsoft.com/office/drawing/2014/main" id="{608D39C2-4E77-4005-CF6F-ABF028F23851}"/>
              </a:ext>
            </a:extLst>
          </p:cNvPr>
          <p:cNvSpPr/>
          <p:nvPr/>
        </p:nvSpPr>
        <p:spPr>
          <a:xfrm rot="10800000" flipH="1">
            <a:off x="5840393" y="218042"/>
            <a:ext cx="449583" cy="420959"/>
          </a:xfrm>
          <a:prstGeom prst="roundRect">
            <a:avLst>
              <a:gd name="adj" fmla="val 50000"/>
            </a:avLst>
          </a:prstGeom>
          <a:solidFill>
            <a:srgbClr val="000000">
              <a:alpha val="50196"/>
            </a:srgbClr>
          </a:solidFill>
          <a:ln w="12700" cap="flat" cmpd="sng" algn="ctr">
            <a:solidFill>
              <a:srgbClr val="102DB7"/>
            </a:solidFill>
            <a:prstDash val="solid"/>
            <a:miter lim="800000"/>
          </a:ln>
          <a:effectLst>
            <a:outerShdw blurRad="1081510" dist="38100" dir="2700000" algn="tl" rotWithShape="0">
              <a:prstClr val="black">
                <a:alpha val="21872"/>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sp>
        <p:nvSpPr>
          <p:cNvPr id="59" name="Rounded Rectangle 29">
            <a:extLst>
              <a:ext uri="{FF2B5EF4-FFF2-40B4-BE49-F238E27FC236}">
                <a16:creationId xmlns:a16="http://schemas.microsoft.com/office/drawing/2014/main" id="{FDFD2446-F4C7-01D4-392F-CC04F0F46D45}"/>
              </a:ext>
            </a:extLst>
          </p:cNvPr>
          <p:cNvSpPr/>
          <p:nvPr/>
        </p:nvSpPr>
        <p:spPr>
          <a:xfrm rot="10800000" flipH="1">
            <a:off x="8255421" y="218042"/>
            <a:ext cx="449583" cy="420959"/>
          </a:xfrm>
          <a:prstGeom prst="roundRect">
            <a:avLst>
              <a:gd name="adj" fmla="val 50000"/>
            </a:avLst>
          </a:prstGeom>
          <a:solidFill>
            <a:srgbClr val="000000">
              <a:alpha val="50196"/>
            </a:srgbClr>
          </a:solidFill>
          <a:ln w="12700" cap="flat" cmpd="sng" algn="ctr">
            <a:solidFill>
              <a:srgbClr val="102DB7"/>
            </a:solidFill>
            <a:prstDash val="solid"/>
            <a:miter lim="800000"/>
          </a:ln>
          <a:effectLst>
            <a:outerShdw blurRad="1081510" dist="38100" dir="2700000" algn="tl" rotWithShape="0">
              <a:prstClr val="black">
                <a:alpha val="21872"/>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sp>
        <p:nvSpPr>
          <p:cNvPr id="60" name="Rounded Rectangle 29">
            <a:extLst>
              <a:ext uri="{FF2B5EF4-FFF2-40B4-BE49-F238E27FC236}">
                <a16:creationId xmlns:a16="http://schemas.microsoft.com/office/drawing/2014/main" id="{917376C4-E066-DCF6-1E5F-30D034F27959}"/>
              </a:ext>
            </a:extLst>
          </p:cNvPr>
          <p:cNvSpPr/>
          <p:nvPr/>
        </p:nvSpPr>
        <p:spPr>
          <a:xfrm rot="10800000" flipH="1">
            <a:off x="10670450" y="198117"/>
            <a:ext cx="449583" cy="420959"/>
          </a:xfrm>
          <a:prstGeom prst="roundRect">
            <a:avLst>
              <a:gd name="adj" fmla="val 50000"/>
            </a:avLst>
          </a:prstGeom>
          <a:solidFill>
            <a:srgbClr val="000000">
              <a:alpha val="50196"/>
            </a:srgbClr>
          </a:solidFill>
          <a:ln w="12700" cap="flat" cmpd="sng" algn="ctr">
            <a:solidFill>
              <a:srgbClr val="102DB7"/>
            </a:solidFill>
            <a:prstDash val="solid"/>
            <a:miter lim="800000"/>
          </a:ln>
          <a:effectLst>
            <a:outerShdw blurRad="1081510" dist="38100" dir="2700000" algn="tl" rotWithShape="0">
              <a:prstClr val="black">
                <a:alpha val="21872"/>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sp>
        <p:nvSpPr>
          <p:cNvPr id="95" name="Rounded Rectangle 29">
            <a:extLst>
              <a:ext uri="{FF2B5EF4-FFF2-40B4-BE49-F238E27FC236}">
                <a16:creationId xmlns:a16="http://schemas.microsoft.com/office/drawing/2014/main" id="{40758DC4-FA88-4E14-A957-A49AA298B8D4}"/>
              </a:ext>
            </a:extLst>
          </p:cNvPr>
          <p:cNvSpPr/>
          <p:nvPr/>
        </p:nvSpPr>
        <p:spPr>
          <a:xfrm rot="10800000" flipH="1">
            <a:off x="3425365" y="218039"/>
            <a:ext cx="449583" cy="420959"/>
          </a:xfrm>
          <a:prstGeom prst="roundRect">
            <a:avLst>
              <a:gd name="adj" fmla="val 50000"/>
            </a:avLst>
          </a:prstGeom>
          <a:solidFill>
            <a:srgbClr val="000000">
              <a:alpha val="50196"/>
            </a:srgbClr>
          </a:solidFill>
          <a:ln w="12700" cap="flat" cmpd="sng" algn="ctr">
            <a:solidFill>
              <a:srgbClr val="102DB7"/>
            </a:solidFill>
            <a:prstDash val="solid"/>
            <a:miter lim="800000"/>
          </a:ln>
          <a:effectLst>
            <a:outerShdw blurRad="1081510" dist="38100" dir="2700000" algn="tl" rotWithShape="0">
              <a:prstClr val="black">
                <a:alpha val="21872"/>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pic>
        <p:nvPicPr>
          <p:cNvPr id="129" name="Graphic 128">
            <a:extLst>
              <a:ext uri="{FF2B5EF4-FFF2-40B4-BE49-F238E27FC236}">
                <a16:creationId xmlns:a16="http://schemas.microsoft.com/office/drawing/2014/main" id="{53961A91-B796-0199-5D32-AD05E610CF5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25113" t="-4493"/>
          <a:stretch>
            <a:fillRect/>
          </a:stretch>
        </p:blipFill>
        <p:spPr>
          <a:xfrm>
            <a:off x="9941440" y="3493083"/>
            <a:ext cx="1214155" cy="383997"/>
          </a:xfrm>
          <a:prstGeom prst="rect">
            <a:avLst/>
          </a:prstGeom>
        </p:spPr>
      </p:pic>
      <p:pic>
        <p:nvPicPr>
          <p:cNvPr id="130" name="Graphic 129">
            <a:extLst>
              <a:ext uri="{FF2B5EF4-FFF2-40B4-BE49-F238E27FC236}">
                <a16:creationId xmlns:a16="http://schemas.microsoft.com/office/drawing/2014/main" id="{64C2E7E5-39E6-384F-2049-1A476F1D6E0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25113" t="-4493"/>
          <a:stretch>
            <a:fillRect/>
          </a:stretch>
        </p:blipFill>
        <p:spPr>
          <a:xfrm>
            <a:off x="9904870" y="5147490"/>
            <a:ext cx="1214155" cy="383997"/>
          </a:xfrm>
          <a:prstGeom prst="rect">
            <a:avLst/>
          </a:prstGeom>
        </p:spPr>
      </p:pic>
      <p:pic>
        <p:nvPicPr>
          <p:cNvPr id="2" name="UserID_493407_1A">
            <a:hlinkClick r:id="" action="ppaction://media"/>
            <a:extLst>
              <a:ext uri="{FF2B5EF4-FFF2-40B4-BE49-F238E27FC236}">
                <a16:creationId xmlns:a16="http://schemas.microsoft.com/office/drawing/2014/main" id="{3D07BACE-705A-58C0-78BD-DFF7191C888F}"/>
              </a:ext>
            </a:extLst>
          </p:cNvPr>
          <p:cNvPicPr>
            <a:picLocks noChangeAspect="1"/>
          </p:cNvPicPr>
          <p:nvPr>
            <a:audioFile r:link="rId1"/>
            <p:extLst>
              <p:ext uri="{DAA4B4D4-6D71-4841-9C94-3DE7FCFB9230}">
                <p14:media xmlns:p14="http://schemas.microsoft.com/office/powerpoint/2010/main" r:embed="rId2">
                  <p14:trim st="4000"/>
                </p14:media>
              </p:ext>
            </p:extLst>
          </p:nvPr>
        </p:nvPicPr>
        <p:blipFill>
          <a:blip r:embed="rId13">
            <a:biLevel thresh="25000"/>
          </a:blip>
          <a:stretch>
            <a:fillRect/>
          </a:stretch>
        </p:blipFill>
        <p:spPr>
          <a:xfrm>
            <a:off x="9667191" y="2078912"/>
            <a:ext cx="216000" cy="216000"/>
          </a:xfrm>
          <a:prstGeom prst="rect">
            <a:avLst/>
          </a:prstGeom>
        </p:spPr>
      </p:pic>
      <p:pic>
        <p:nvPicPr>
          <p:cNvPr id="6" name="UserID_542594_1B">
            <a:hlinkClick r:id="" action="ppaction://media"/>
            <a:extLst>
              <a:ext uri="{FF2B5EF4-FFF2-40B4-BE49-F238E27FC236}">
                <a16:creationId xmlns:a16="http://schemas.microsoft.com/office/drawing/2014/main" id="{059288F7-E942-3141-8D8F-95B2D0669DF4}"/>
              </a:ext>
            </a:extLst>
          </p:cNvPr>
          <p:cNvPicPr>
            <a:picLocks noChangeAspect="1"/>
          </p:cNvPicPr>
          <p:nvPr>
            <a:audioFile r:link="rId1"/>
            <p:extLst>
              <p:ext uri="{DAA4B4D4-6D71-4841-9C94-3DE7FCFB9230}">
                <p14:media xmlns:p14="http://schemas.microsoft.com/office/powerpoint/2010/main" r:embed="rId3">
                  <p14:trim st="291600" end="86262.1612"/>
                </p14:media>
              </p:ext>
            </p:extLst>
          </p:nvPr>
        </p:nvPicPr>
        <p:blipFill>
          <a:blip r:embed="rId13">
            <a:biLevel thresh="25000"/>
          </a:blip>
          <a:stretch>
            <a:fillRect/>
          </a:stretch>
        </p:blipFill>
        <p:spPr>
          <a:xfrm>
            <a:off x="9667191" y="3598294"/>
            <a:ext cx="216000" cy="216000"/>
          </a:xfrm>
          <a:prstGeom prst="rect">
            <a:avLst/>
          </a:prstGeom>
        </p:spPr>
      </p:pic>
      <p:pic>
        <p:nvPicPr>
          <p:cNvPr id="7" name="UserID_348168_1C">
            <a:hlinkClick r:id="" action="ppaction://media"/>
            <a:extLst>
              <a:ext uri="{FF2B5EF4-FFF2-40B4-BE49-F238E27FC236}">
                <a16:creationId xmlns:a16="http://schemas.microsoft.com/office/drawing/2014/main" id="{E2B427C7-8730-A45F-4B9E-1E3ACD7DB771}"/>
              </a:ext>
            </a:extLst>
          </p:cNvPr>
          <p:cNvPicPr>
            <a:picLocks noChangeAspect="1"/>
          </p:cNvPicPr>
          <p:nvPr>
            <a:audioFile r:link="rId1"/>
            <p:extLst>
              <p:ext uri="{DAA4B4D4-6D71-4841-9C94-3DE7FCFB9230}">
                <p14:media xmlns:p14="http://schemas.microsoft.com/office/powerpoint/2010/main" r:embed="rId4">
                  <p14:trim st="25800" end="41371.5161"/>
                </p14:media>
              </p:ext>
            </p:extLst>
          </p:nvPr>
        </p:nvPicPr>
        <p:blipFill>
          <a:blip r:embed="rId13">
            <a:biLevel thresh="25000"/>
          </a:blip>
          <a:stretch>
            <a:fillRect/>
          </a:stretch>
        </p:blipFill>
        <p:spPr>
          <a:xfrm>
            <a:off x="9661162" y="5248878"/>
            <a:ext cx="216000" cy="216000"/>
          </a:xfrm>
          <a:prstGeom prst="rect">
            <a:avLst/>
          </a:prstGeom>
        </p:spPr>
      </p:pic>
      <p:pic>
        <p:nvPicPr>
          <p:cNvPr id="11" name="Picture 10">
            <a:extLst>
              <a:ext uri="{FF2B5EF4-FFF2-40B4-BE49-F238E27FC236}">
                <a16:creationId xmlns:a16="http://schemas.microsoft.com/office/drawing/2014/main" id="{97FCF675-745A-EBD9-A6FE-38F7EF5DA15D}"/>
              </a:ext>
            </a:extLst>
          </p:cNvPr>
          <p:cNvPicPr>
            <a:picLocks noChangeAspect="1"/>
          </p:cNvPicPr>
          <p:nvPr/>
        </p:nvPicPr>
        <p:blipFill>
          <a:blip r:embed="rId14"/>
          <a:stretch>
            <a:fillRect/>
          </a:stretch>
        </p:blipFill>
        <p:spPr>
          <a:xfrm>
            <a:off x="5950750" y="2006621"/>
            <a:ext cx="407699" cy="330567"/>
          </a:xfrm>
          <a:prstGeom prst="rect">
            <a:avLst/>
          </a:prstGeom>
        </p:spPr>
      </p:pic>
      <p:pic>
        <p:nvPicPr>
          <p:cNvPr id="12" name="Picture 11">
            <a:extLst>
              <a:ext uri="{FF2B5EF4-FFF2-40B4-BE49-F238E27FC236}">
                <a16:creationId xmlns:a16="http://schemas.microsoft.com/office/drawing/2014/main" id="{8F36B03B-8D5A-293C-242A-A387F78795ED}"/>
              </a:ext>
            </a:extLst>
          </p:cNvPr>
          <p:cNvPicPr>
            <a:picLocks noChangeAspect="1"/>
          </p:cNvPicPr>
          <p:nvPr/>
        </p:nvPicPr>
        <p:blipFill>
          <a:blip r:embed="rId14"/>
          <a:stretch>
            <a:fillRect/>
          </a:stretch>
        </p:blipFill>
        <p:spPr>
          <a:xfrm>
            <a:off x="5950750" y="3517497"/>
            <a:ext cx="407699" cy="330567"/>
          </a:xfrm>
          <a:prstGeom prst="rect">
            <a:avLst/>
          </a:prstGeom>
        </p:spPr>
      </p:pic>
      <p:pic>
        <p:nvPicPr>
          <p:cNvPr id="13" name="Picture 12">
            <a:extLst>
              <a:ext uri="{FF2B5EF4-FFF2-40B4-BE49-F238E27FC236}">
                <a16:creationId xmlns:a16="http://schemas.microsoft.com/office/drawing/2014/main" id="{3782B9CE-1921-9F93-F389-A7F3A026947C}"/>
              </a:ext>
            </a:extLst>
          </p:cNvPr>
          <p:cNvPicPr>
            <a:picLocks noChangeAspect="1"/>
          </p:cNvPicPr>
          <p:nvPr/>
        </p:nvPicPr>
        <p:blipFill>
          <a:blip r:embed="rId14"/>
          <a:stretch>
            <a:fillRect/>
          </a:stretch>
        </p:blipFill>
        <p:spPr>
          <a:xfrm>
            <a:off x="5950749" y="5152365"/>
            <a:ext cx="407699" cy="330567"/>
          </a:xfrm>
          <a:prstGeom prst="rect">
            <a:avLst/>
          </a:prstGeom>
        </p:spPr>
      </p:pic>
    </p:spTree>
    <p:extLst>
      <p:ext uri="{BB962C8B-B14F-4D97-AF65-F5344CB8AC3E}">
        <p14:creationId xmlns:p14="http://schemas.microsoft.com/office/powerpoint/2010/main" val="556136900"/>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17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9183"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8973" fill="hold"/>
                                        <p:tgtEl>
                                          <p:spTgt spid="7"/>
                                        </p:tgtEl>
                                      </p:cBhvr>
                                    </p:cmd>
                                  </p:childTnLst>
                                </p:cTn>
                              </p:par>
                            </p:childTnLst>
                          </p:cTn>
                        </p:par>
                      </p:childTnLst>
                    </p:cTn>
                  </p:par>
                </p:childTnLst>
              </p:cTn>
              <p:nextCondLst>
                <p:cond evt="onClick" delay="0">
                  <p:tgtEl>
                    <p:spTgt spid="7"/>
                  </p:tgtEl>
                </p:cond>
              </p:nextCondLst>
            </p:seq>
            <p:audio>
              <p:cMediaNode vol="80000">
                <p:cTn id="19"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976D4A-4F0C-B8DE-C9D8-39F9E1470E5E}"/>
            </a:ext>
          </a:extLst>
        </p:cNvPr>
        <p:cNvGrpSpPr/>
        <p:nvPr/>
      </p:nvGrpSpPr>
      <p:grpSpPr>
        <a:xfrm>
          <a:off x="0" y="0"/>
          <a:ext cx="0" cy="0"/>
          <a:chOff x="0" y="0"/>
          <a:chExt cx="0" cy="0"/>
        </a:xfrm>
      </p:grpSpPr>
      <p:sp>
        <p:nvSpPr>
          <p:cNvPr id="17" name="Rounded Rectangle 29">
            <a:extLst>
              <a:ext uri="{FF2B5EF4-FFF2-40B4-BE49-F238E27FC236}">
                <a16:creationId xmlns:a16="http://schemas.microsoft.com/office/drawing/2014/main" id="{8BE1AE67-ED3A-8EAE-479C-AA92C01035D4}"/>
              </a:ext>
            </a:extLst>
          </p:cNvPr>
          <p:cNvSpPr/>
          <p:nvPr/>
        </p:nvSpPr>
        <p:spPr>
          <a:xfrm rot="10800000" flipH="1">
            <a:off x="3425365" y="218039"/>
            <a:ext cx="449583" cy="420959"/>
          </a:xfrm>
          <a:prstGeom prst="roundRect">
            <a:avLst>
              <a:gd name="adj" fmla="val 50000"/>
            </a:avLst>
          </a:prstGeom>
          <a:gradFill flip="none" rotWithShape="1">
            <a:gsLst>
              <a:gs pos="55000">
                <a:srgbClr val="1F41EB"/>
              </a:gs>
              <a:gs pos="100000">
                <a:srgbClr val="795EED">
                  <a:tint val="23500"/>
                  <a:satMod val="160000"/>
                </a:srgbClr>
              </a:gs>
            </a:gsLst>
            <a:lin ang="2700000" scaled="1"/>
            <a:tileRect/>
          </a:gradFill>
          <a:ln w="12700" cap="flat" cmpd="sng" algn="ctr">
            <a:noFill/>
            <a:prstDash val="solid"/>
            <a:miter lim="800000"/>
          </a:ln>
          <a:effectLst>
            <a:outerShdw blurRad="1081510" dist="38100" dir="2700000" algn="tl" rotWithShape="0">
              <a:prstClr val="black">
                <a:alpha val="21872"/>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sp>
        <p:nvSpPr>
          <p:cNvPr id="35" name="Google Shape;464;p6">
            <a:extLst>
              <a:ext uri="{FF2B5EF4-FFF2-40B4-BE49-F238E27FC236}">
                <a16:creationId xmlns:a16="http://schemas.microsoft.com/office/drawing/2014/main" id="{C9EEB31C-1D57-BBFE-8855-999C44537D6E}"/>
              </a:ext>
            </a:extLst>
          </p:cNvPr>
          <p:cNvSpPr/>
          <p:nvPr/>
        </p:nvSpPr>
        <p:spPr>
          <a:xfrm>
            <a:off x="765597" y="771141"/>
            <a:ext cx="10643271"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93657"/>
              </a:buClr>
              <a:buSzPts val="2000"/>
              <a:buFont typeface="Roboto Light"/>
              <a:buNone/>
              <a:tabLst/>
              <a:defRPr/>
            </a:pPr>
            <a:r>
              <a:rPr kumimoji="0" lang="en-US" sz="2400" b="0" i="0" u="none" strike="noStrike" kern="0" cap="none" spc="0" normalizeH="0" baseline="0" noProof="0">
                <a:ln>
                  <a:noFill/>
                </a:ln>
                <a:solidFill>
                  <a:srgbClr val="FFFFFF"/>
                </a:solidFill>
                <a:effectLst/>
                <a:uLnTx/>
                <a:uFillTx/>
                <a:latin typeface="Playfair Display" pitchFamily="2" charset="77"/>
                <a:ea typeface="Roboto" panose="02000000000000000000" pitchFamily="2" charset="0"/>
                <a:cs typeface="Poppins" panose="00000500000000000000" pitchFamily="2" charset="0"/>
                <a:sym typeface="Roboto Light"/>
              </a:rPr>
              <a:t>Unmet Need #2: </a:t>
            </a:r>
          </a:p>
          <a:p>
            <a:pPr marL="0" marR="0" lvl="0" indent="0" algn="l" defTabSz="914400" rtl="0" eaLnBrk="1" fontAlgn="auto" latinLnBrk="0" hangingPunct="1">
              <a:lnSpc>
                <a:spcPct val="100000"/>
              </a:lnSpc>
              <a:spcBef>
                <a:spcPts val="0"/>
              </a:spcBef>
              <a:spcAft>
                <a:spcPts val="0"/>
              </a:spcAft>
              <a:buClr>
                <a:srgbClr val="193657"/>
              </a:buClr>
              <a:buSzPts val="2000"/>
              <a:buFont typeface="Roboto Light"/>
              <a:buNone/>
              <a:tabLst/>
              <a:defRPr/>
            </a:pPr>
            <a:r>
              <a:rPr kumimoji="0" lang="en-US" sz="2400" b="1" i="0" u="none" strike="noStrike" kern="0" cap="none" spc="0" normalizeH="0" baseline="0" noProof="0">
                <a:ln>
                  <a:noFill/>
                </a:ln>
                <a:solidFill>
                  <a:srgbClr val="FFFFFF"/>
                </a:solidFill>
                <a:effectLst/>
                <a:uLnTx/>
                <a:uFillTx/>
                <a:latin typeface="Playfair Display" pitchFamily="2" charset="77"/>
                <a:ea typeface="Roboto" panose="02000000000000000000" pitchFamily="2" charset="0"/>
                <a:cs typeface="Poppins" panose="00000500000000000000" pitchFamily="2" charset="0"/>
                <a:sym typeface="Roboto Light"/>
              </a:rPr>
              <a:t>Inadequate Efficacy and Lack of Durable Response</a:t>
            </a:r>
          </a:p>
        </p:txBody>
      </p:sp>
      <p:sp>
        <p:nvSpPr>
          <p:cNvPr id="46" name="Rectangle: Rounded Corners 1">
            <a:extLst>
              <a:ext uri="{FF2B5EF4-FFF2-40B4-BE49-F238E27FC236}">
                <a16:creationId xmlns:a16="http://schemas.microsoft.com/office/drawing/2014/main" id="{B17C7026-5D73-BBC5-E8BF-D694BE45DCAD}"/>
              </a:ext>
            </a:extLst>
          </p:cNvPr>
          <p:cNvSpPr/>
          <p:nvPr/>
        </p:nvSpPr>
        <p:spPr>
          <a:xfrm>
            <a:off x="873609" y="1909610"/>
            <a:ext cx="4193485" cy="4612576"/>
          </a:xfrm>
          <a:prstGeom prst="roundRect">
            <a:avLst>
              <a:gd name="adj" fmla="val 0"/>
            </a:avLst>
          </a:prstGeom>
          <a:noFill/>
          <a:ln w="19050" cap="flat" cmpd="sng" algn="ctr">
            <a:gradFill flip="none" rotWithShape="1">
              <a:gsLst>
                <a:gs pos="0">
                  <a:srgbClr val="000000"/>
                </a:gs>
                <a:gs pos="100000">
                  <a:srgbClr val="353E6B"/>
                </a:gs>
                <a:gs pos="24000">
                  <a:srgbClr val="1E41EB">
                    <a:lumMod val="60000"/>
                    <a:lumOff val="40000"/>
                  </a:srgbClr>
                </a:gs>
              </a:gsLst>
              <a:lin ang="8100000" scaled="1"/>
              <a:tileRect/>
            </a:gradFill>
            <a:prstDash val="solid"/>
            <a:miter lim="800000"/>
          </a:ln>
          <a:effectLst/>
        </p:spPr>
        <p:txBody>
          <a:bodyPr spcFirstLastPara="1" wrap="square" lIns="91425" tIns="45700" rIns="91425" bIns="45700" anchor="t" anchorCtr="0">
            <a:noAutofit/>
          </a:bodyPr>
          <a:lstStyle/>
          <a:p>
            <a:pPr marL="285744" marR="0" lvl="0" indent="-285744" algn="l" defTabSz="914377" rtl="0" eaLnBrk="1" fontAlgn="auto" latinLnBrk="0" hangingPunct="1">
              <a:lnSpc>
                <a:spcPct val="115000"/>
              </a:lnSpc>
              <a:spcBef>
                <a:spcPts val="0"/>
              </a:spcBef>
              <a:spcAft>
                <a:spcPts val="0"/>
              </a:spcAft>
              <a:buClr>
                <a:srgbClr val="FFFFFF"/>
              </a:buClr>
              <a:buSzPts val="1800"/>
              <a:buFont typeface="Arial"/>
              <a:buChar char="•"/>
              <a:tabLst/>
              <a:defRPr/>
            </a:pPr>
            <a:endParaRPr kumimoji="0" lang="en-US" sz="1200" b="0" i="0" u="none" strike="noStrike" kern="0" cap="none" spc="0" normalizeH="0" baseline="0" noProof="0">
              <a:ln>
                <a:noFill/>
              </a:ln>
              <a:solidFill>
                <a:srgbClr val="000000">
                  <a:lumMod val="75000"/>
                  <a:lumOff val="25000"/>
                </a:srgbClr>
              </a:solidFill>
              <a:effectLst/>
              <a:uLnTx/>
              <a:uFillTx/>
              <a:latin typeface="Poppins"/>
              <a:ea typeface="+mn-ea"/>
              <a:cs typeface="Poppins"/>
              <a:sym typeface="Arial"/>
            </a:endParaRPr>
          </a:p>
        </p:txBody>
      </p:sp>
      <p:grpSp>
        <p:nvGrpSpPr>
          <p:cNvPr id="71" name="Group 70">
            <a:extLst>
              <a:ext uri="{FF2B5EF4-FFF2-40B4-BE49-F238E27FC236}">
                <a16:creationId xmlns:a16="http://schemas.microsoft.com/office/drawing/2014/main" id="{AA1E0B52-42CB-7B8D-C590-52458B3E1DF8}"/>
              </a:ext>
            </a:extLst>
          </p:cNvPr>
          <p:cNvGrpSpPr/>
          <p:nvPr/>
        </p:nvGrpSpPr>
        <p:grpSpPr>
          <a:xfrm>
            <a:off x="6020389" y="1986063"/>
            <a:ext cx="5221188" cy="1328941"/>
            <a:chOff x="882555" y="2033675"/>
            <a:chExt cx="6959538" cy="1964055"/>
          </a:xfrm>
        </p:grpSpPr>
        <p:sp>
          <p:nvSpPr>
            <p:cNvPr id="72" name="Rectangle: Rounded Corners 1">
              <a:extLst>
                <a:ext uri="{FF2B5EF4-FFF2-40B4-BE49-F238E27FC236}">
                  <a16:creationId xmlns:a16="http://schemas.microsoft.com/office/drawing/2014/main" id="{E1D56F2E-0F6A-E80B-FF6D-E99D4018B4F4}"/>
                </a:ext>
              </a:extLst>
            </p:cNvPr>
            <p:cNvSpPr/>
            <p:nvPr/>
          </p:nvSpPr>
          <p:spPr>
            <a:xfrm>
              <a:off x="882555" y="2318340"/>
              <a:ext cx="6959538" cy="1067809"/>
            </a:xfrm>
            <a:prstGeom prst="roundRect">
              <a:avLst>
                <a:gd name="adj" fmla="val 0"/>
              </a:avLst>
            </a:prstGeom>
            <a:solidFill>
              <a:srgbClr val="FFFFFF">
                <a:alpha val="5882"/>
              </a:srgbClr>
            </a:solidFill>
            <a:ln w="3175" cap="flat" cmpd="sng" algn="ctr">
              <a:solidFill>
                <a:srgbClr val="304079">
                  <a:lumMod val="60000"/>
                  <a:lumOff val="4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4" name="Freeform 4">
              <a:extLst>
                <a:ext uri="{FF2B5EF4-FFF2-40B4-BE49-F238E27FC236}">
                  <a16:creationId xmlns:a16="http://schemas.microsoft.com/office/drawing/2014/main" id="{418113A2-98F0-AFFB-DDA2-7D125F94F0CD}"/>
                </a:ext>
              </a:extLst>
            </p:cNvPr>
            <p:cNvSpPr/>
            <p:nvPr/>
          </p:nvSpPr>
          <p:spPr>
            <a:xfrm>
              <a:off x="1155708" y="2750894"/>
              <a:ext cx="6571780" cy="1246836"/>
            </a:xfrm>
            <a:custGeom>
              <a:avLst/>
              <a:gdLst>
                <a:gd name="connsiteX0" fmla="*/ 0 w 1064768"/>
                <a:gd name="connsiteY0" fmla="*/ 0 h 1209039"/>
                <a:gd name="connsiteX1" fmla="*/ 1064768 w 1064768"/>
                <a:gd name="connsiteY1" fmla="*/ 0 h 1209039"/>
                <a:gd name="connsiteX2" fmla="*/ 1064768 w 1064768"/>
                <a:gd name="connsiteY2" fmla="*/ 1209039 h 1209039"/>
                <a:gd name="connsiteX3" fmla="*/ 0 w 1064768"/>
                <a:gd name="connsiteY3" fmla="*/ 1209039 h 1209039"/>
                <a:gd name="connsiteX4" fmla="*/ 0 w 1064768"/>
                <a:gd name="connsiteY4" fmla="*/ 0 h 120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768" h="1209039">
                  <a:moveTo>
                    <a:pt x="0" y="0"/>
                  </a:moveTo>
                  <a:lnTo>
                    <a:pt x="1064768" y="0"/>
                  </a:lnTo>
                  <a:lnTo>
                    <a:pt x="1064768" y="1209039"/>
                  </a:lnTo>
                  <a:lnTo>
                    <a:pt x="0" y="1209039"/>
                  </a:lnTo>
                  <a:lnTo>
                    <a:pt x="0" y="0"/>
                  </a:lnTo>
                  <a:close/>
                </a:path>
              </a:pathLst>
            </a:custGeom>
            <a:noFill/>
            <a:ln>
              <a:noFill/>
            </a:ln>
            <a:effectLst/>
          </p:spPr>
          <p:txBody>
            <a:bodyPr spcFirstLastPara="0" vert="horz" wrap="square" lIns="99058" tIns="0" rIns="0" bIns="0" numCol="1" spcCol="1270" anchor="t" anchorCtr="0">
              <a:noAutofit/>
            </a:bodyPr>
            <a:lstStyle/>
            <a:p>
              <a:pPr marL="0" marR="0" lvl="0" indent="0" algn="l" defTabSz="488950" rtl="0" eaLnBrk="1" fontAlgn="auto" latinLnBrk="0" hangingPunct="1">
                <a:lnSpc>
                  <a:spcPct val="100000"/>
                </a:lnSpc>
                <a:spcBef>
                  <a:spcPct val="0"/>
                </a:spcBef>
                <a:spcAft>
                  <a:spcPct val="35000"/>
                </a:spcAft>
                <a:buClrTx/>
                <a:buSzTx/>
                <a:buFontTx/>
                <a:buNone/>
                <a:tabLst/>
                <a:defRPr/>
              </a:pPr>
              <a:r>
                <a:rPr kumimoji="0" lang="en-US" sz="1050" b="0" i="0" u="none" strike="noStrike" kern="0" cap="none" spc="0" normalizeH="0" baseline="0" noProof="0" dirty="0">
                  <a:ln>
                    <a:noFill/>
                  </a:ln>
                  <a:solidFill>
                    <a:srgbClr val="FFFFFF"/>
                  </a:solidFill>
                  <a:effectLst/>
                  <a:uLnTx/>
                  <a:uFillTx/>
                  <a:latin typeface="Manrope"/>
                  <a:ea typeface="+mn-ea"/>
                  <a:cs typeface="+mn-cs"/>
                </a:rPr>
                <a:t>Lack of long-term efficacy, durable response, and inadequate impact on key symptoms.</a:t>
              </a:r>
              <a:endParaRPr kumimoji="0" lang="en-IN" sz="1200" b="1" i="0" u="none" strike="noStrike" kern="0" cap="none" spc="300" normalizeH="0" baseline="0" noProof="0" dirty="0">
                <a:ln>
                  <a:noFill/>
                </a:ln>
                <a:solidFill>
                  <a:srgbClr val="FFFFFF"/>
                </a:solidFill>
                <a:effectLst/>
                <a:uLnTx/>
                <a:uFillTx/>
                <a:latin typeface="Manrope"/>
                <a:ea typeface="+mn-ea"/>
                <a:cs typeface="+mn-cs"/>
              </a:endParaRPr>
            </a:p>
          </p:txBody>
        </p:sp>
        <p:sp>
          <p:nvSpPr>
            <p:cNvPr id="77" name="Rounded Rectangle 29">
              <a:extLst>
                <a:ext uri="{FF2B5EF4-FFF2-40B4-BE49-F238E27FC236}">
                  <a16:creationId xmlns:a16="http://schemas.microsoft.com/office/drawing/2014/main" id="{2F03359C-B152-B630-DDB7-16528C8E1DCC}"/>
                </a:ext>
              </a:extLst>
            </p:cNvPr>
            <p:cNvSpPr/>
            <p:nvPr/>
          </p:nvSpPr>
          <p:spPr>
            <a:xfrm rot="10800000" flipH="1">
              <a:off x="5566369" y="2033675"/>
              <a:ext cx="2275724" cy="622140"/>
            </a:xfrm>
            <a:prstGeom prst="roundRect">
              <a:avLst>
                <a:gd name="adj" fmla="val 50000"/>
              </a:avLst>
            </a:prstGeom>
            <a:gradFill flip="none" rotWithShape="1">
              <a:gsLst>
                <a:gs pos="55000">
                  <a:srgbClr val="1F41EB"/>
                </a:gs>
                <a:gs pos="100000">
                  <a:srgbClr val="795EED">
                    <a:tint val="23500"/>
                    <a:satMod val="160000"/>
                  </a:srgbClr>
                </a:gs>
              </a:gsLst>
              <a:lin ang="2700000" scaled="1"/>
              <a:tileRect/>
            </a:gradFill>
            <a:ln w="12700" cap="flat" cmpd="sng" algn="ctr">
              <a:noFill/>
              <a:prstDash val="solid"/>
              <a:miter lim="800000"/>
            </a:ln>
            <a:effectLst>
              <a:outerShdw blurRad="1081510" dist="38100" dir="2700000" algn="tl" rotWithShape="0">
                <a:prstClr val="black">
                  <a:alpha val="21872"/>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grpSp>
      <p:grpSp>
        <p:nvGrpSpPr>
          <p:cNvPr id="2" name="Group 1">
            <a:extLst>
              <a:ext uri="{FF2B5EF4-FFF2-40B4-BE49-F238E27FC236}">
                <a16:creationId xmlns:a16="http://schemas.microsoft.com/office/drawing/2014/main" id="{A09E1385-443A-C27D-A973-B1823B6578FF}"/>
              </a:ext>
            </a:extLst>
          </p:cNvPr>
          <p:cNvGrpSpPr/>
          <p:nvPr/>
        </p:nvGrpSpPr>
        <p:grpSpPr>
          <a:xfrm>
            <a:off x="6020389" y="3439212"/>
            <a:ext cx="5221188" cy="1387487"/>
            <a:chOff x="882555" y="2033675"/>
            <a:chExt cx="6959538" cy="2050581"/>
          </a:xfrm>
        </p:grpSpPr>
        <p:sp>
          <p:nvSpPr>
            <p:cNvPr id="3" name="Rectangle: Rounded Corners 1">
              <a:extLst>
                <a:ext uri="{FF2B5EF4-FFF2-40B4-BE49-F238E27FC236}">
                  <a16:creationId xmlns:a16="http://schemas.microsoft.com/office/drawing/2014/main" id="{63FB520A-2302-28BE-9522-E321C57396F9}"/>
                </a:ext>
              </a:extLst>
            </p:cNvPr>
            <p:cNvSpPr/>
            <p:nvPr/>
          </p:nvSpPr>
          <p:spPr>
            <a:xfrm>
              <a:off x="882555" y="2318340"/>
              <a:ext cx="6959538" cy="1765916"/>
            </a:xfrm>
            <a:prstGeom prst="roundRect">
              <a:avLst>
                <a:gd name="adj" fmla="val 0"/>
              </a:avLst>
            </a:prstGeom>
            <a:solidFill>
              <a:srgbClr val="FFFFFF">
                <a:alpha val="5882"/>
              </a:srgbClr>
            </a:solidFill>
            <a:ln w="3175" cap="flat" cmpd="sng" algn="ctr">
              <a:solidFill>
                <a:srgbClr val="304079">
                  <a:lumMod val="60000"/>
                  <a:lumOff val="4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 name="Freeform 4">
              <a:extLst>
                <a:ext uri="{FF2B5EF4-FFF2-40B4-BE49-F238E27FC236}">
                  <a16:creationId xmlns:a16="http://schemas.microsoft.com/office/drawing/2014/main" id="{CF44E101-86F2-BC1C-182B-57D9A8E6FE58}"/>
                </a:ext>
              </a:extLst>
            </p:cNvPr>
            <p:cNvSpPr/>
            <p:nvPr/>
          </p:nvSpPr>
          <p:spPr>
            <a:xfrm>
              <a:off x="1155708" y="2779048"/>
              <a:ext cx="6416994" cy="1246836"/>
            </a:xfrm>
            <a:custGeom>
              <a:avLst/>
              <a:gdLst>
                <a:gd name="connsiteX0" fmla="*/ 0 w 1064768"/>
                <a:gd name="connsiteY0" fmla="*/ 0 h 1209039"/>
                <a:gd name="connsiteX1" fmla="*/ 1064768 w 1064768"/>
                <a:gd name="connsiteY1" fmla="*/ 0 h 1209039"/>
                <a:gd name="connsiteX2" fmla="*/ 1064768 w 1064768"/>
                <a:gd name="connsiteY2" fmla="*/ 1209039 h 1209039"/>
                <a:gd name="connsiteX3" fmla="*/ 0 w 1064768"/>
                <a:gd name="connsiteY3" fmla="*/ 1209039 h 1209039"/>
                <a:gd name="connsiteX4" fmla="*/ 0 w 1064768"/>
                <a:gd name="connsiteY4" fmla="*/ 0 h 120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768" h="1209039">
                  <a:moveTo>
                    <a:pt x="0" y="0"/>
                  </a:moveTo>
                  <a:lnTo>
                    <a:pt x="1064768" y="0"/>
                  </a:lnTo>
                  <a:lnTo>
                    <a:pt x="1064768" y="1209039"/>
                  </a:lnTo>
                  <a:lnTo>
                    <a:pt x="0" y="1209039"/>
                  </a:lnTo>
                  <a:lnTo>
                    <a:pt x="0" y="0"/>
                  </a:lnTo>
                  <a:close/>
                </a:path>
              </a:pathLst>
            </a:custGeom>
            <a:noFill/>
            <a:ln>
              <a:noFill/>
            </a:ln>
            <a:effectLst/>
          </p:spPr>
          <p:txBody>
            <a:bodyPr spcFirstLastPara="0" vert="horz" wrap="square" lIns="99058" tIns="0" rIns="0" bIns="0" numCol="1" spcCol="1270" anchor="t" anchorCtr="0">
              <a:noAutofit/>
            </a:bodyPr>
            <a:lstStyle/>
            <a:p>
              <a:pPr marL="0" marR="0" lvl="0" indent="0" algn="l" defTabSz="488950" rtl="0" eaLnBrk="1" fontAlgn="auto" latinLnBrk="0" hangingPunct="1">
                <a:lnSpc>
                  <a:spcPct val="100000"/>
                </a:lnSpc>
                <a:spcBef>
                  <a:spcPct val="0"/>
                </a:spcBef>
                <a:spcAft>
                  <a:spcPct val="35000"/>
                </a:spcAft>
                <a:buClrTx/>
                <a:buSzTx/>
                <a:buFontTx/>
                <a:buNone/>
                <a:tabLst/>
                <a:defRPr/>
              </a:pPr>
              <a:r>
                <a:rPr kumimoji="0" lang="fr-FR" sz="1050" b="0" i="0" u="none" strike="noStrike" kern="0" cap="none" spc="0" normalizeH="0" baseline="0" noProof="0">
                  <a:ln>
                    <a:noFill/>
                  </a:ln>
                  <a:solidFill>
                    <a:srgbClr val="FFFFFF"/>
                  </a:solidFill>
                  <a:effectLst/>
                  <a:uLnTx/>
                  <a:uFillTx/>
                  <a:latin typeface="Manrope"/>
                  <a:ea typeface="+mn-ea"/>
                  <a:cs typeface="+mn-cs"/>
                </a:rPr>
                <a:t>Efficacité insuffisante avec des patients qui restent avec un lupus actif et qui présentent toujours des poussées minimes ou modérées sous traitement. Et vous avez souvent par la tolérance assez mauvaise des corticoïdes au long cours, également des immunosuppresseurs, des généraux je préfère.</a:t>
              </a:r>
              <a:endParaRPr kumimoji="0" lang="en-IN" sz="1050" b="0" i="0" u="none" strike="noStrike" kern="0" cap="none" spc="0" normalizeH="0" baseline="0" noProof="0">
                <a:ln>
                  <a:noFill/>
                </a:ln>
                <a:solidFill>
                  <a:srgbClr val="FFFFFF"/>
                </a:solidFill>
                <a:effectLst/>
                <a:uLnTx/>
                <a:uFillTx/>
                <a:latin typeface="Manrope"/>
                <a:ea typeface="+mn-ea"/>
                <a:cs typeface="+mn-cs"/>
              </a:endParaRPr>
            </a:p>
          </p:txBody>
        </p:sp>
        <p:sp>
          <p:nvSpPr>
            <p:cNvPr id="36" name="Rounded Rectangle 29">
              <a:extLst>
                <a:ext uri="{FF2B5EF4-FFF2-40B4-BE49-F238E27FC236}">
                  <a16:creationId xmlns:a16="http://schemas.microsoft.com/office/drawing/2014/main" id="{F580969B-D8EB-CF88-A203-5732B8DCBF8B}"/>
                </a:ext>
              </a:extLst>
            </p:cNvPr>
            <p:cNvSpPr/>
            <p:nvPr/>
          </p:nvSpPr>
          <p:spPr>
            <a:xfrm rot="10800000" flipH="1">
              <a:off x="5566369" y="2033675"/>
              <a:ext cx="2275724" cy="622139"/>
            </a:xfrm>
            <a:prstGeom prst="roundRect">
              <a:avLst>
                <a:gd name="adj" fmla="val 50000"/>
              </a:avLst>
            </a:prstGeom>
            <a:gradFill flip="none" rotWithShape="1">
              <a:gsLst>
                <a:gs pos="55000">
                  <a:srgbClr val="1F41EB"/>
                </a:gs>
                <a:gs pos="100000">
                  <a:srgbClr val="795EED">
                    <a:tint val="23500"/>
                    <a:satMod val="160000"/>
                  </a:srgbClr>
                </a:gs>
              </a:gsLst>
              <a:lin ang="2700000" scaled="1"/>
              <a:tileRect/>
            </a:gradFill>
            <a:ln w="12700" cap="flat" cmpd="sng" algn="ctr">
              <a:noFill/>
              <a:prstDash val="solid"/>
              <a:miter lim="800000"/>
            </a:ln>
            <a:effectLst>
              <a:outerShdw blurRad="1081510" dist="38100" dir="2700000" algn="tl" rotWithShape="0">
                <a:prstClr val="black">
                  <a:alpha val="21872"/>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grpSp>
      <p:grpSp>
        <p:nvGrpSpPr>
          <p:cNvPr id="38" name="Group 37">
            <a:extLst>
              <a:ext uri="{FF2B5EF4-FFF2-40B4-BE49-F238E27FC236}">
                <a16:creationId xmlns:a16="http://schemas.microsoft.com/office/drawing/2014/main" id="{42EF6647-76B1-3A5C-475C-0D3E666969D0}"/>
              </a:ext>
            </a:extLst>
          </p:cNvPr>
          <p:cNvGrpSpPr/>
          <p:nvPr/>
        </p:nvGrpSpPr>
        <p:grpSpPr>
          <a:xfrm>
            <a:off x="6020389" y="5129009"/>
            <a:ext cx="5221188" cy="1357516"/>
            <a:chOff x="882555" y="2033675"/>
            <a:chExt cx="6959538" cy="2006286"/>
          </a:xfrm>
        </p:grpSpPr>
        <p:sp>
          <p:nvSpPr>
            <p:cNvPr id="39" name="Rectangle: Rounded Corners 1">
              <a:extLst>
                <a:ext uri="{FF2B5EF4-FFF2-40B4-BE49-F238E27FC236}">
                  <a16:creationId xmlns:a16="http://schemas.microsoft.com/office/drawing/2014/main" id="{A83026EC-8A83-0336-696F-71DA24B57629}"/>
                </a:ext>
              </a:extLst>
            </p:cNvPr>
            <p:cNvSpPr/>
            <p:nvPr/>
          </p:nvSpPr>
          <p:spPr>
            <a:xfrm>
              <a:off x="882555" y="2356735"/>
              <a:ext cx="6959538" cy="1092555"/>
            </a:xfrm>
            <a:prstGeom prst="roundRect">
              <a:avLst>
                <a:gd name="adj" fmla="val 0"/>
              </a:avLst>
            </a:prstGeom>
            <a:solidFill>
              <a:srgbClr val="FFFFFF">
                <a:alpha val="5882"/>
              </a:srgbClr>
            </a:solidFill>
            <a:ln w="3175" cap="flat" cmpd="sng" algn="ctr">
              <a:solidFill>
                <a:srgbClr val="304079">
                  <a:lumMod val="60000"/>
                  <a:lumOff val="4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1" name="Freeform 4">
              <a:extLst>
                <a:ext uri="{FF2B5EF4-FFF2-40B4-BE49-F238E27FC236}">
                  <a16:creationId xmlns:a16="http://schemas.microsoft.com/office/drawing/2014/main" id="{47FDC3C5-F3B2-6640-3DFF-C5305E58980C}"/>
                </a:ext>
              </a:extLst>
            </p:cNvPr>
            <p:cNvSpPr/>
            <p:nvPr/>
          </p:nvSpPr>
          <p:spPr>
            <a:xfrm>
              <a:off x="1155708" y="2793125"/>
              <a:ext cx="6571780" cy="1246836"/>
            </a:xfrm>
            <a:custGeom>
              <a:avLst/>
              <a:gdLst>
                <a:gd name="connsiteX0" fmla="*/ 0 w 1064768"/>
                <a:gd name="connsiteY0" fmla="*/ 0 h 1209039"/>
                <a:gd name="connsiteX1" fmla="*/ 1064768 w 1064768"/>
                <a:gd name="connsiteY1" fmla="*/ 0 h 1209039"/>
                <a:gd name="connsiteX2" fmla="*/ 1064768 w 1064768"/>
                <a:gd name="connsiteY2" fmla="*/ 1209039 h 1209039"/>
                <a:gd name="connsiteX3" fmla="*/ 0 w 1064768"/>
                <a:gd name="connsiteY3" fmla="*/ 1209039 h 1209039"/>
                <a:gd name="connsiteX4" fmla="*/ 0 w 1064768"/>
                <a:gd name="connsiteY4" fmla="*/ 0 h 120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768" h="1209039">
                  <a:moveTo>
                    <a:pt x="0" y="0"/>
                  </a:moveTo>
                  <a:lnTo>
                    <a:pt x="1064768" y="0"/>
                  </a:lnTo>
                  <a:lnTo>
                    <a:pt x="1064768" y="1209039"/>
                  </a:lnTo>
                  <a:lnTo>
                    <a:pt x="0" y="1209039"/>
                  </a:lnTo>
                  <a:lnTo>
                    <a:pt x="0" y="0"/>
                  </a:lnTo>
                  <a:close/>
                </a:path>
              </a:pathLst>
            </a:custGeom>
            <a:noFill/>
            <a:ln>
              <a:noFill/>
            </a:ln>
            <a:effectLst/>
          </p:spPr>
          <p:txBody>
            <a:bodyPr spcFirstLastPara="0" vert="horz" wrap="square" lIns="99058" tIns="0" rIns="0" bIns="0" numCol="1" spcCol="1270" anchor="t" anchorCtr="0">
              <a:noAutofit/>
            </a:bodyPr>
            <a:lstStyle/>
            <a:p>
              <a:pPr marL="0" marR="0" lvl="0" indent="0" algn="l" defTabSz="488950" rtl="0" eaLnBrk="1" fontAlgn="auto" latinLnBrk="0" hangingPunct="1">
                <a:lnSpc>
                  <a:spcPct val="100000"/>
                </a:lnSpc>
                <a:spcBef>
                  <a:spcPct val="0"/>
                </a:spcBef>
                <a:spcAft>
                  <a:spcPct val="35000"/>
                </a:spcAft>
                <a:buClrTx/>
                <a:buSzTx/>
                <a:buFontTx/>
                <a:buNone/>
                <a:tabLst/>
                <a:defRPr/>
              </a:pPr>
              <a:r>
                <a:rPr kumimoji="0" lang="en-US" sz="1050" b="0" i="0" u="none" strike="noStrike" kern="0" cap="none" spc="0" normalizeH="0" baseline="0" noProof="0">
                  <a:ln>
                    <a:noFill/>
                  </a:ln>
                  <a:solidFill>
                    <a:srgbClr val="FFFFFF"/>
                  </a:solidFill>
                  <a:effectLst/>
                  <a:uLnTx/>
                  <a:uFillTx/>
                  <a:latin typeface="Manrope"/>
                  <a:ea typeface="+mn-ea"/>
                  <a:cs typeface="+mn-cs"/>
                </a:rPr>
                <a:t>Usually a failure to maintain remission and sometimes it slowly loses its effects over time with intermittent breakthrough flares</a:t>
              </a:r>
              <a:endParaRPr kumimoji="0" lang="en-IN" sz="1050" b="0" i="0" u="none" strike="noStrike" kern="0" cap="none" spc="0" normalizeH="0" baseline="0" noProof="0">
                <a:ln>
                  <a:noFill/>
                </a:ln>
                <a:solidFill>
                  <a:srgbClr val="FFFFFF"/>
                </a:solidFill>
                <a:effectLst/>
                <a:uLnTx/>
                <a:uFillTx/>
                <a:latin typeface="Manrope"/>
                <a:ea typeface="+mn-ea"/>
                <a:cs typeface="+mn-cs"/>
              </a:endParaRPr>
            </a:p>
          </p:txBody>
        </p:sp>
        <p:sp>
          <p:nvSpPr>
            <p:cNvPr id="44" name="Rounded Rectangle 29">
              <a:extLst>
                <a:ext uri="{FF2B5EF4-FFF2-40B4-BE49-F238E27FC236}">
                  <a16:creationId xmlns:a16="http://schemas.microsoft.com/office/drawing/2014/main" id="{A10B8E61-54DE-6176-E818-2F5F178B2ACE}"/>
                </a:ext>
              </a:extLst>
            </p:cNvPr>
            <p:cNvSpPr/>
            <p:nvPr/>
          </p:nvSpPr>
          <p:spPr>
            <a:xfrm rot="10800000" flipH="1">
              <a:off x="5566369" y="2033675"/>
              <a:ext cx="2275724" cy="622139"/>
            </a:xfrm>
            <a:prstGeom prst="roundRect">
              <a:avLst>
                <a:gd name="adj" fmla="val 50000"/>
              </a:avLst>
            </a:prstGeom>
            <a:gradFill flip="none" rotWithShape="1">
              <a:gsLst>
                <a:gs pos="55000">
                  <a:srgbClr val="1F41EB"/>
                </a:gs>
                <a:gs pos="100000">
                  <a:srgbClr val="795EED">
                    <a:tint val="23500"/>
                    <a:satMod val="160000"/>
                  </a:srgbClr>
                </a:gs>
              </a:gsLst>
              <a:lin ang="2700000" scaled="1"/>
              <a:tileRect/>
            </a:gradFill>
            <a:ln w="12700" cap="flat" cmpd="sng" algn="ctr">
              <a:noFill/>
              <a:prstDash val="solid"/>
              <a:miter lim="800000"/>
            </a:ln>
            <a:effectLst>
              <a:outerShdw blurRad="1081510" dist="38100" dir="2700000" algn="tl" rotWithShape="0">
                <a:prstClr val="black">
                  <a:alpha val="21872"/>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grpSp>
      <p:sp>
        <p:nvSpPr>
          <p:cNvPr id="5" name="TextBox 4">
            <a:extLst>
              <a:ext uri="{FF2B5EF4-FFF2-40B4-BE49-F238E27FC236}">
                <a16:creationId xmlns:a16="http://schemas.microsoft.com/office/drawing/2014/main" id="{B90F263B-0661-2300-9C86-520812FF382E}"/>
              </a:ext>
            </a:extLst>
          </p:cNvPr>
          <p:cNvSpPr txBox="1"/>
          <p:nvPr/>
        </p:nvSpPr>
        <p:spPr>
          <a:xfrm>
            <a:off x="1235128" y="2455058"/>
            <a:ext cx="3388026" cy="2862322"/>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Manrope"/>
                <a:ea typeface="+mn-ea"/>
                <a:cs typeface="+mn-cs"/>
              </a:rPr>
              <a:t>HCPs consistently mention that current therapies fail to achieve or maintain long-term, complete disease control, resulting in incomplete responses, loss of efficacy over time, and a failure to maintain remission.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Manrope"/>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Manrope"/>
                <a:ea typeface="+mn-ea"/>
                <a:cs typeface="+mn-cs"/>
              </a:rPr>
              <a:t>Long-Term Efficacy: The loss of response often manifests as breakthrough flares, gradual waning of effect, or a failure to maintain remission.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srgbClr val="FFFFFF"/>
              </a:solidFill>
              <a:effectLst/>
              <a:uLnTx/>
              <a:uFillTx/>
              <a:latin typeface="Manrope"/>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Manrope"/>
                <a:ea typeface="+mn-ea"/>
                <a:cs typeface="+mn-cs"/>
              </a:rPr>
              <a:t>Incomplete Response: Patients may experience an incomplete response (e.g., persistent joint pain or rash), or a failure to attain remission.</a:t>
            </a:r>
            <a:endParaRPr kumimoji="0" lang="en-IN" sz="1200" b="0" i="0" u="none" strike="noStrike" kern="1200" cap="none" spc="0" normalizeH="0" baseline="0" noProof="0">
              <a:ln>
                <a:noFill/>
              </a:ln>
              <a:solidFill>
                <a:srgbClr val="FFFFFF"/>
              </a:solidFill>
              <a:effectLst/>
              <a:uLnTx/>
              <a:uFillTx/>
              <a:latin typeface="Manrope"/>
              <a:ea typeface="+mn-ea"/>
              <a:cs typeface="+mn-cs"/>
            </a:endParaRPr>
          </a:p>
        </p:txBody>
      </p:sp>
      <p:sp>
        <p:nvSpPr>
          <p:cNvPr id="6" name="TextBox 5">
            <a:extLst>
              <a:ext uri="{FF2B5EF4-FFF2-40B4-BE49-F238E27FC236}">
                <a16:creationId xmlns:a16="http://schemas.microsoft.com/office/drawing/2014/main" id="{800F79FF-969F-FFE0-600F-098E0BED3F9A}"/>
              </a:ext>
            </a:extLst>
          </p:cNvPr>
          <p:cNvSpPr txBox="1"/>
          <p:nvPr/>
        </p:nvSpPr>
        <p:spPr>
          <a:xfrm>
            <a:off x="2113947" y="2085835"/>
            <a:ext cx="1712808" cy="200055"/>
          </a:xfrm>
          <a:prstGeom prst="rect">
            <a:avLst/>
          </a:prstGeom>
          <a:noFill/>
        </p:spPr>
        <p:txBody>
          <a:bodyPr wrap="square" lIns="0" tIns="0" rIns="0" bIns="0" rtlCol="0" anchor="b">
            <a:spAutoFit/>
          </a:bodyPr>
          <a:lstStyle>
            <a:defPPr>
              <a:defRPr lang="en-US"/>
            </a:defPPr>
            <a:lvl1pPr algn="ctr">
              <a:defRPr sz="1400" b="1" kern="0">
                <a:solidFill>
                  <a:schemeClr val="bg1"/>
                </a:solidFill>
                <a:latin typeface="+mj-lt"/>
                <a:cs typeface="Arial"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0" cap="none" spc="0" normalizeH="0" baseline="0" noProof="0">
                <a:ln>
                  <a:noFill/>
                </a:ln>
                <a:solidFill>
                  <a:prstClr val="white"/>
                </a:solidFill>
                <a:effectLst/>
                <a:uLnTx/>
                <a:uFillTx/>
                <a:latin typeface="Montserrat"/>
                <a:ea typeface="+mn-ea"/>
                <a:cs typeface="Arial" pitchFamily="34" charset="0"/>
              </a:rPr>
              <a:t>KEY INSIGHTS</a:t>
            </a:r>
          </a:p>
        </p:txBody>
      </p:sp>
      <p:cxnSp>
        <p:nvCxnSpPr>
          <p:cNvPr id="7" name="Straight Connector 6">
            <a:extLst>
              <a:ext uri="{FF2B5EF4-FFF2-40B4-BE49-F238E27FC236}">
                <a16:creationId xmlns:a16="http://schemas.microsoft.com/office/drawing/2014/main" id="{2781F5FE-45DD-032A-5E9D-B17FCCEDA07B}"/>
              </a:ext>
            </a:extLst>
          </p:cNvPr>
          <p:cNvCxnSpPr/>
          <p:nvPr/>
        </p:nvCxnSpPr>
        <p:spPr>
          <a:xfrm>
            <a:off x="0" y="428625"/>
            <a:ext cx="12174466" cy="0"/>
          </a:xfrm>
          <a:prstGeom prst="line">
            <a:avLst/>
          </a:prstGeom>
        </p:spPr>
        <p:style>
          <a:lnRef idx="2">
            <a:schemeClr val="accent1"/>
          </a:lnRef>
          <a:fillRef idx="0">
            <a:schemeClr val="accent1"/>
          </a:fillRef>
          <a:effectRef idx="1">
            <a:schemeClr val="accent1"/>
          </a:effectRef>
          <a:fontRef idx="minor">
            <a:schemeClr val="tx1"/>
          </a:fontRef>
        </p:style>
      </p:cxnSp>
      <p:pic>
        <p:nvPicPr>
          <p:cNvPr id="9" name="Picture 8" descr="A blue and pink arrow with white lines&#10;&#10;Description automatically generated">
            <a:extLst>
              <a:ext uri="{FF2B5EF4-FFF2-40B4-BE49-F238E27FC236}">
                <a16:creationId xmlns:a16="http://schemas.microsoft.com/office/drawing/2014/main" id="{B2719D7B-B194-DA69-3C02-C38956CBE94C}"/>
              </a:ext>
            </a:extLst>
          </p:cNvPr>
          <p:cNvPicPr>
            <a:picLocks noChangeAspect="1"/>
          </p:cNvPicPr>
          <p:nvPr/>
        </p:nvPicPr>
        <p:blipFill>
          <a:blip r:embed="rId7"/>
          <a:stretch>
            <a:fillRect/>
          </a:stretch>
        </p:blipFill>
        <p:spPr>
          <a:xfrm>
            <a:off x="8341092" y="307001"/>
            <a:ext cx="278243" cy="222002"/>
          </a:xfrm>
          <a:prstGeom prst="rect">
            <a:avLst/>
          </a:prstGeom>
        </p:spPr>
      </p:pic>
      <p:pic>
        <p:nvPicPr>
          <p:cNvPr id="10" name="Picture 9" descr="A hand and heart on a black background&#10;&#10;Description automatically generated">
            <a:extLst>
              <a:ext uri="{FF2B5EF4-FFF2-40B4-BE49-F238E27FC236}">
                <a16:creationId xmlns:a16="http://schemas.microsoft.com/office/drawing/2014/main" id="{8D8EBB73-9BA3-F79F-DABF-B1CB6A13D963}"/>
              </a:ext>
            </a:extLst>
          </p:cNvPr>
          <p:cNvPicPr>
            <a:picLocks noChangeAspect="1"/>
          </p:cNvPicPr>
          <p:nvPr/>
        </p:nvPicPr>
        <p:blipFill>
          <a:blip r:embed="rId8"/>
          <a:stretch>
            <a:fillRect/>
          </a:stretch>
        </p:blipFill>
        <p:spPr>
          <a:xfrm>
            <a:off x="10759141" y="261568"/>
            <a:ext cx="272200" cy="286783"/>
          </a:xfrm>
          <a:prstGeom prst="rect">
            <a:avLst/>
          </a:prstGeom>
        </p:spPr>
      </p:pic>
      <p:pic>
        <p:nvPicPr>
          <p:cNvPr id="11" name="Picture 10" descr="A blue and green logo&#10;&#10;Description automatically generated">
            <a:extLst>
              <a:ext uri="{FF2B5EF4-FFF2-40B4-BE49-F238E27FC236}">
                <a16:creationId xmlns:a16="http://schemas.microsoft.com/office/drawing/2014/main" id="{BE8A8DE0-487F-C67E-E5C2-9EF29A86FFB9}"/>
              </a:ext>
            </a:extLst>
          </p:cNvPr>
          <p:cNvPicPr>
            <a:picLocks noChangeAspect="1"/>
          </p:cNvPicPr>
          <p:nvPr/>
        </p:nvPicPr>
        <p:blipFill>
          <a:blip r:embed="rId9"/>
          <a:stretch>
            <a:fillRect/>
          </a:stretch>
        </p:blipFill>
        <p:spPr>
          <a:xfrm>
            <a:off x="5973144" y="311699"/>
            <a:ext cx="208583" cy="258641"/>
          </a:xfrm>
          <a:prstGeom prst="rect">
            <a:avLst/>
          </a:prstGeom>
        </p:spPr>
      </p:pic>
      <p:pic>
        <p:nvPicPr>
          <p:cNvPr id="12" name="Picture 11" descr="A close-up of a hand&#10;&#10;Description automatically generated">
            <a:extLst>
              <a:ext uri="{FF2B5EF4-FFF2-40B4-BE49-F238E27FC236}">
                <a16:creationId xmlns:a16="http://schemas.microsoft.com/office/drawing/2014/main" id="{5223B58D-E5B9-C533-E2AA-A28CBA6DEF06}"/>
              </a:ext>
            </a:extLst>
          </p:cNvPr>
          <p:cNvPicPr>
            <a:picLocks noChangeAspect="1"/>
          </p:cNvPicPr>
          <p:nvPr/>
        </p:nvPicPr>
        <p:blipFill>
          <a:blip r:embed="rId10"/>
          <a:stretch>
            <a:fillRect/>
          </a:stretch>
        </p:blipFill>
        <p:spPr>
          <a:xfrm>
            <a:off x="1149967" y="262616"/>
            <a:ext cx="170323" cy="269349"/>
          </a:xfrm>
          <a:prstGeom prst="rect">
            <a:avLst/>
          </a:prstGeom>
        </p:spPr>
      </p:pic>
      <p:pic>
        <p:nvPicPr>
          <p:cNvPr id="13" name="Picture 12" descr="A pink and purple exclamation mark&#10;&#10;Description automatically generated">
            <a:extLst>
              <a:ext uri="{FF2B5EF4-FFF2-40B4-BE49-F238E27FC236}">
                <a16:creationId xmlns:a16="http://schemas.microsoft.com/office/drawing/2014/main" id="{9E944D78-5CA5-2135-4C8D-6F6D3143F6A1}"/>
              </a:ext>
            </a:extLst>
          </p:cNvPr>
          <p:cNvPicPr>
            <a:picLocks noChangeAspect="1"/>
          </p:cNvPicPr>
          <p:nvPr/>
        </p:nvPicPr>
        <p:blipFill>
          <a:blip r:embed="rId11"/>
          <a:stretch>
            <a:fillRect/>
          </a:stretch>
        </p:blipFill>
        <p:spPr>
          <a:xfrm>
            <a:off x="3571827" y="315956"/>
            <a:ext cx="218728" cy="245403"/>
          </a:xfrm>
          <a:prstGeom prst="rect">
            <a:avLst/>
          </a:prstGeom>
        </p:spPr>
      </p:pic>
      <p:sp>
        <p:nvSpPr>
          <p:cNvPr id="14" name="Rounded Rectangle 29">
            <a:extLst>
              <a:ext uri="{FF2B5EF4-FFF2-40B4-BE49-F238E27FC236}">
                <a16:creationId xmlns:a16="http://schemas.microsoft.com/office/drawing/2014/main" id="{84895999-1810-3083-AA53-FB77595DC72D}"/>
              </a:ext>
            </a:extLst>
          </p:cNvPr>
          <p:cNvSpPr/>
          <p:nvPr/>
        </p:nvSpPr>
        <p:spPr>
          <a:xfrm rot="10800000" flipH="1">
            <a:off x="5840393" y="218042"/>
            <a:ext cx="449583" cy="420959"/>
          </a:xfrm>
          <a:prstGeom prst="roundRect">
            <a:avLst>
              <a:gd name="adj" fmla="val 50000"/>
            </a:avLst>
          </a:prstGeom>
          <a:solidFill>
            <a:srgbClr val="000000">
              <a:alpha val="50196"/>
            </a:srgbClr>
          </a:solidFill>
          <a:ln w="12700" cap="flat" cmpd="sng" algn="ctr">
            <a:solidFill>
              <a:srgbClr val="102DB7"/>
            </a:solidFill>
            <a:prstDash val="solid"/>
            <a:miter lim="800000"/>
          </a:ln>
          <a:effectLst>
            <a:outerShdw blurRad="1081510" dist="38100" dir="2700000" algn="tl" rotWithShape="0">
              <a:prstClr val="black">
                <a:alpha val="21872"/>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sp>
        <p:nvSpPr>
          <p:cNvPr id="15" name="Rounded Rectangle 29">
            <a:extLst>
              <a:ext uri="{FF2B5EF4-FFF2-40B4-BE49-F238E27FC236}">
                <a16:creationId xmlns:a16="http://schemas.microsoft.com/office/drawing/2014/main" id="{4FB21369-086F-4CFA-331D-B1190C2BD210}"/>
              </a:ext>
            </a:extLst>
          </p:cNvPr>
          <p:cNvSpPr/>
          <p:nvPr/>
        </p:nvSpPr>
        <p:spPr>
          <a:xfrm rot="10800000" flipH="1">
            <a:off x="8255421" y="218042"/>
            <a:ext cx="449583" cy="420959"/>
          </a:xfrm>
          <a:prstGeom prst="roundRect">
            <a:avLst>
              <a:gd name="adj" fmla="val 50000"/>
            </a:avLst>
          </a:prstGeom>
          <a:solidFill>
            <a:srgbClr val="000000">
              <a:alpha val="50196"/>
            </a:srgbClr>
          </a:solidFill>
          <a:ln w="12700" cap="flat" cmpd="sng" algn="ctr">
            <a:solidFill>
              <a:srgbClr val="102DB7"/>
            </a:solidFill>
            <a:prstDash val="solid"/>
            <a:miter lim="800000"/>
          </a:ln>
          <a:effectLst>
            <a:outerShdw blurRad="1081510" dist="38100" dir="2700000" algn="tl" rotWithShape="0">
              <a:prstClr val="black">
                <a:alpha val="21872"/>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sp>
        <p:nvSpPr>
          <p:cNvPr id="16" name="Rounded Rectangle 29">
            <a:extLst>
              <a:ext uri="{FF2B5EF4-FFF2-40B4-BE49-F238E27FC236}">
                <a16:creationId xmlns:a16="http://schemas.microsoft.com/office/drawing/2014/main" id="{B4F157BB-E2E9-CA4B-B4C4-901ACA63B27B}"/>
              </a:ext>
            </a:extLst>
          </p:cNvPr>
          <p:cNvSpPr/>
          <p:nvPr/>
        </p:nvSpPr>
        <p:spPr>
          <a:xfrm rot="10800000" flipH="1">
            <a:off x="10670450" y="198117"/>
            <a:ext cx="449583" cy="420959"/>
          </a:xfrm>
          <a:prstGeom prst="roundRect">
            <a:avLst>
              <a:gd name="adj" fmla="val 50000"/>
            </a:avLst>
          </a:prstGeom>
          <a:solidFill>
            <a:srgbClr val="000000">
              <a:alpha val="50196"/>
            </a:srgbClr>
          </a:solidFill>
          <a:ln w="12700" cap="flat" cmpd="sng" algn="ctr">
            <a:solidFill>
              <a:srgbClr val="102DB7"/>
            </a:solidFill>
            <a:prstDash val="solid"/>
            <a:miter lim="800000"/>
          </a:ln>
          <a:effectLst>
            <a:outerShdw blurRad="1081510" dist="38100" dir="2700000" algn="tl" rotWithShape="0">
              <a:prstClr val="black">
                <a:alpha val="21872"/>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sp>
        <p:nvSpPr>
          <p:cNvPr id="8" name="Rounded Rectangle 29">
            <a:extLst>
              <a:ext uri="{FF2B5EF4-FFF2-40B4-BE49-F238E27FC236}">
                <a16:creationId xmlns:a16="http://schemas.microsoft.com/office/drawing/2014/main" id="{14C06EB3-C55F-5BDB-96E3-B22A079BCFC6}"/>
              </a:ext>
            </a:extLst>
          </p:cNvPr>
          <p:cNvSpPr/>
          <p:nvPr/>
        </p:nvSpPr>
        <p:spPr>
          <a:xfrm rot="10800000" flipH="1">
            <a:off x="1010337" y="196425"/>
            <a:ext cx="449583" cy="420959"/>
          </a:xfrm>
          <a:prstGeom prst="roundRect">
            <a:avLst>
              <a:gd name="adj" fmla="val 50000"/>
            </a:avLst>
          </a:prstGeom>
          <a:solidFill>
            <a:srgbClr val="000000">
              <a:alpha val="50196"/>
            </a:srgbClr>
          </a:solidFill>
          <a:ln w="12700" cap="flat" cmpd="sng" algn="ctr">
            <a:solidFill>
              <a:srgbClr val="102DB7"/>
            </a:solidFill>
            <a:prstDash val="solid"/>
            <a:miter lim="800000"/>
          </a:ln>
          <a:effectLst>
            <a:outerShdw blurRad="1081510" dist="38100" dir="2700000" algn="tl" rotWithShape="0">
              <a:prstClr val="black">
                <a:alpha val="21872"/>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pic>
        <p:nvPicPr>
          <p:cNvPr id="18" name="Graphic 17">
            <a:extLst>
              <a:ext uri="{FF2B5EF4-FFF2-40B4-BE49-F238E27FC236}">
                <a16:creationId xmlns:a16="http://schemas.microsoft.com/office/drawing/2014/main" id="{7F36C037-EE11-B3DB-99B3-E9178EA2E22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25113" t="-4493"/>
          <a:stretch>
            <a:fillRect/>
          </a:stretch>
        </p:blipFill>
        <p:spPr>
          <a:xfrm>
            <a:off x="9941440" y="2003882"/>
            <a:ext cx="1214155" cy="383997"/>
          </a:xfrm>
          <a:prstGeom prst="rect">
            <a:avLst/>
          </a:prstGeom>
        </p:spPr>
      </p:pic>
      <p:pic>
        <p:nvPicPr>
          <p:cNvPr id="19" name="Graphic 18">
            <a:extLst>
              <a:ext uri="{FF2B5EF4-FFF2-40B4-BE49-F238E27FC236}">
                <a16:creationId xmlns:a16="http://schemas.microsoft.com/office/drawing/2014/main" id="{7F398797-1878-326A-06C4-F0053BC9577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25113" t="-4493"/>
          <a:stretch>
            <a:fillRect/>
          </a:stretch>
        </p:blipFill>
        <p:spPr>
          <a:xfrm>
            <a:off x="9904869" y="3457124"/>
            <a:ext cx="1214155" cy="383997"/>
          </a:xfrm>
          <a:prstGeom prst="rect">
            <a:avLst/>
          </a:prstGeom>
        </p:spPr>
      </p:pic>
      <p:pic>
        <p:nvPicPr>
          <p:cNvPr id="20" name="Graphic 19">
            <a:extLst>
              <a:ext uri="{FF2B5EF4-FFF2-40B4-BE49-F238E27FC236}">
                <a16:creationId xmlns:a16="http://schemas.microsoft.com/office/drawing/2014/main" id="{C121937A-8365-5169-D474-B336FC69A59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25113" t="-4493"/>
          <a:stretch>
            <a:fillRect/>
          </a:stretch>
        </p:blipFill>
        <p:spPr>
          <a:xfrm>
            <a:off x="9904870" y="5147490"/>
            <a:ext cx="1214155" cy="383997"/>
          </a:xfrm>
          <a:prstGeom prst="rect">
            <a:avLst/>
          </a:prstGeom>
        </p:spPr>
      </p:pic>
      <p:pic>
        <p:nvPicPr>
          <p:cNvPr id="22" name="UserID_576448_2A">
            <a:hlinkClick r:id="" action="ppaction://media"/>
            <a:extLst>
              <a:ext uri="{FF2B5EF4-FFF2-40B4-BE49-F238E27FC236}">
                <a16:creationId xmlns:a16="http://schemas.microsoft.com/office/drawing/2014/main" id="{2402C600-F5C5-5914-D4C2-C63E50E4C0EE}"/>
              </a:ext>
            </a:extLst>
          </p:cNvPr>
          <p:cNvPicPr>
            <a:picLocks noChangeAspect="1"/>
          </p:cNvPicPr>
          <p:nvPr>
            <a:audioFile r:link="rId1"/>
            <p:extLst>
              <p:ext uri="{DAA4B4D4-6D71-4841-9C94-3DE7FCFB9230}">
                <p14:media xmlns:p14="http://schemas.microsoft.com/office/powerpoint/2010/main" r:embed="rId2">
                  <p14:trim st="31978" end="46732.258"/>
                </p14:media>
              </p:ext>
            </p:extLst>
          </p:nvPr>
        </p:nvPicPr>
        <p:blipFill>
          <a:blip r:embed="rId14">
            <a:biLevel thresh="25000"/>
          </a:blip>
          <a:stretch>
            <a:fillRect/>
          </a:stretch>
        </p:blipFill>
        <p:spPr>
          <a:xfrm>
            <a:off x="9661162" y="2107719"/>
            <a:ext cx="216000" cy="216000"/>
          </a:xfrm>
          <a:prstGeom prst="rect">
            <a:avLst/>
          </a:prstGeom>
        </p:spPr>
      </p:pic>
      <p:pic>
        <p:nvPicPr>
          <p:cNvPr id="24" name="UserID_772241_2B_French">
            <a:hlinkClick r:id="" action="ppaction://media"/>
            <a:extLst>
              <a:ext uri="{FF2B5EF4-FFF2-40B4-BE49-F238E27FC236}">
                <a16:creationId xmlns:a16="http://schemas.microsoft.com/office/drawing/2014/main" id="{1E47A4AB-FBB2-7C5D-99D3-97C05BC6B3F4}"/>
              </a:ext>
            </a:extLst>
          </p:cNvPr>
          <p:cNvPicPr>
            <a:picLocks noChangeAspect="1"/>
          </p:cNvPicPr>
          <p:nvPr>
            <a:audioFile r:link="rId1"/>
            <p:extLst>
              <p:ext uri="{DAA4B4D4-6D71-4841-9C94-3DE7FCFB9230}">
                <p14:media xmlns:p14="http://schemas.microsoft.com/office/powerpoint/2010/main" r:embed="rId3">
                  <p14:trim st="12300" end="200812.9032"/>
                </p14:media>
              </p:ext>
            </p:extLst>
          </p:nvPr>
        </p:nvPicPr>
        <p:blipFill>
          <a:blip r:embed="rId14">
            <a:biLevel thresh="25000"/>
          </a:blip>
          <a:stretch>
            <a:fillRect/>
          </a:stretch>
        </p:blipFill>
        <p:spPr>
          <a:xfrm>
            <a:off x="9661162" y="3552640"/>
            <a:ext cx="216000" cy="216000"/>
          </a:xfrm>
          <a:prstGeom prst="rect">
            <a:avLst/>
          </a:prstGeom>
        </p:spPr>
      </p:pic>
      <p:pic>
        <p:nvPicPr>
          <p:cNvPr id="25" name="UserID_696419_2C">
            <a:hlinkClick r:id="" action="ppaction://media"/>
            <a:extLst>
              <a:ext uri="{FF2B5EF4-FFF2-40B4-BE49-F238E27FC236}">
                <a16:creationId xmlns:a16="http://schemas.microsoft.com/office/drawing/2014/main" id="{49CDE66F-140D-7303-E60E-0174D2748DEF}"/>
              </a:ext>
            </a:extLst>
          </p:cNvPr>
          <p:cNvPicPr>
            <a:picLocks noChangeAspect="1"/>
          </p:cNvPicPr>
          <p:nvPr>
            <a:audioFile r:link="rId1"/>
            <p:extLst>
              <p:ext uri="{DAA4B4D4-6D71-4841-9C94-3DE7FCFB9230}">
                <p14:media xmlns:p14="http://schemas.microsoft.com/office/powerpoint/2010/main" r:embed="rId4">
                  <p14:trim st="35385"/>
                </p14:media>
              </p:ext>
            </p:extLst>
          </p:nvPr>
        </p:nvPicPr>
        <p:blipFill>
          <a:blip r:embed="rId14">
            <a:biLevel thresh="25000"/>
          </a:blip>
          <a:stretch>
            <a:fillRect/>
          </a:stretch>
        </p:blipFill>
        <p:spPr>
          <a:xfrm>
            <a:off x="9661162" y="5243211"/>
            <a:ext cx="216000" cy="216000"/>
          </a:xfrm>
          <a:prstGeom prst="rect">
            <a:avLst/>
          </a:prstGeom>
        </p:spPr>
      </p:pic>
      <p:pic>
        <p:nvPicPr>
          <p:cNvPr id="26" name="Picture 25">
            <a:extLst>
              <a:ext uri="{FF2B5EF4-FFF2-40B4-BE49-F238E27FC236}">
                <a16:creationId xmlns:a16="http://schemas.microsoft.com/office/drawing/2014/main" id="{3B45A8E2-A097-B90C-D624-2C5023DF055D}"/>
              </a:ext>
            </a:extLst>
          </p:cNvPr>
          <p:cNvPicPr>
            <a:picLocks noChangeAspect="1"/>
          </p:cNvPicPr>
          <p:nvPr/>
        </p:nvPicPr>
        <p:blipFill>
          <a:blip r:embed="rId15"/>
          <a:stretch>
            <a:fillRect/>
          </a:stretch>
        </p:blipFill>
        <p:spPr>
          <a:xfrm>
            <a:off x="5950750" y="2006619"/>
            <a:ext cx="407699" cy="330567"/>
          </a:xfrm>
          <a:prstGeom prst="rect">
            <a:avLst/>
          </a:prstGeom>
        </p:spPr>
      </p:pic>
      <p:pic>
        <p:nvPicPr>
          <p:cNvPr id="27" name="Picture 26">
            <a:extLst>
              <a:ext uri="{FF2B5EF4-FFF2-40B4-BE49-F238E27FC236}">
                <a16:creationId xmlns:a16="http://schemas.microsoft.com/office/drawing/2014/main" id="{0C08001C-3041-C187-6DB5-55511D9425F0}"/>
              </a:ext>
            </a:extLst>
          </p:cNvPr>
          <p:cNvPicPr>
            <a:picLocks noChangeAspect="1"/>
          </p:cNvPicPr>
          <p:nvPr/>
        </p:nvPicPr>
        <p:blipFill>
          <a:blip r:embed="rId15"/>
          <a:stretch>
            <a:fillRect/>
          </a:stretch>
        </p:blipFill>
        <p:spPr>
          <a:xfrm>
            <a:off x="5950748" y="3465075"/>
            <a:ext cx="407699" cy="330567"/>
          </a:xfrm>
          <a:prstGeom prst="rect">
            <a:avLst/>
          </a:prstGeom>
        </p:spPr>
      </p:pic>
      <p:pic>
        <p:nvPicPr>
          <p:cNvPr id="28" name="Picture 27">
            <a:extLst>
              <a:ext uri="{FF2B5EF4-FFF2-40B4-BE49-F238E27FC236}">
                <a16:creationId xmlns:a16="http://schemas.microsoft.com/office/drawing/2014/main" id="{BB079CDB-6299-3E98-EAC2-52A75706E9B5}"/>
              </a:ext>
            </a:extLst>
          </p:cNvPr>
          <p:cNvPicPr>
            <a:picLocks noChangeAspect="1"/>
          </p:cNvPicPr>
          <p:nvPr/>
        </p:nvPicPr>
        <p:blipFill>
          <a:blip r:embed="rId15"/>
          <a:stretch>
            <a:fillRect/>
          </a:stretch>
        </p:blipFill>
        <p:spPr>
          <a:xfrm>
            <a:off x="5950748" y="5174151"/>
            <a:ext cx="407699" cy="330567"/>
          </a:xfrm>
          <a:prstGeom prst="rect">
            <a:avLst/>
          </a:prstGeom>
        </p:spPr>
      </p:pic>
      <p:sp>
        <p:nvSpPr>
          <p:cNvPr id="29" name="TextBox 28">
            <a:extLst>
              <a:ext uri="{FF2B5EF4-FFF2-40B4-BE49-F238E27FC236}">
                <a16:creationId xmlns:a16="http://schemas.microsoft.com/office/drawing/2014/main" id="{8C0B3B12-0CB6-0953-6E4E-33B32002669F}"/>
              </a:ext>
            </a:extLst>
          </p:cNvPr>
          <p:cNvSpPr txBox="1"/>
          <p:nvPr/>
        </p:nvSpPr>
        <p:spPr>
          <a:xfrm>
            <a:off x="5777" y="6581026"/>
            <a:ext cx="11387237"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050" b="0" i="1" u="none" strike="noStrike" kern="0" cap="none" spc="0" normalizeH="0" baseline="0" noProof="0" dirty="0">
                <a:ln>
                  <a:noFill/>
                </a:ln>
                <a:solidFill>
                  <a:srgbClr val="FFFFFF"/>
                </a:solidFill>
                <a:effectLst/>
                <a:uLnTx/>
                <a:uFillTx/>
                <a:latin typeface="Manrope"/>
                <a:ea typeface="+mn-ea"/>
                <a:cs typeface="+mn-cs"/>
              </a:rPr>
              <a:t>*English translation available in notes</a:t>
            </a:r>
            <a:endParaRPr kumimoji="0" lang="en-IN" sz="1050" b="0" i="0" u="none" strike="noStrike" kern="0" cap="none" spc="0" normalizeH="0" baseline="0" noProof="0" dirty="0">
              <a:ln>
                <a:noFill/>
              </a:ln>
              <a:solidFill>
                <a:srgbClr val="FFFFFF"/>
              </a:solidFill>
              <a:effectLst/>
              <a:uLnTx/>
              <a:uFillTx/>
              <a:latin typeface="Manrope"/>
              <a:ea typeface="+mn-ea"/>
              <a:cs typeface="+mn-cs"/>
            </a:endParaRPr>
          </a:p>
        </p:txBody>
      </p:sp>
      <p:sp>
        <p:nvSpPr>
          <p:cNvPr id="30" name="TextBox 29">
            <a:extLst>
              <a:ext uri="{FF2B5EF4-FFF2-40B4-BE49-F238E27FC236}">
                <a16:creationId xmlns:a16="http://schemas.microsoft.com/office/drawing/2014/main" id="{E4C6FF3B-D86D-B47A-8BEC-FE04F2624AC4}"/>
              </a:ext>
            </a:extLst>
          </p:cNvPr>
          <p:cNvSpPr txBox="1"/>
          <p:nvPr/>
        </p:nvSpPr>
        <p:spPr>
          <a:xfrm>
            <a:off x="6139544" y="3864672"/>
            <a:ext cx="419283" cy="26160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100" b="0" i="1" u="none" strike="noStrike" kern="0" cap="none" spc="0" normalizeH="0" baseline="0" noProof="0">
                <a:ln>
                  <a:noFill/>
                </a:ln>
                <a:solidFill>
                  <a:srgbClr val="FFFFFF"/>
                </a:solidFill>
                <a:effectLst/>
                <a:uLnTx/>
                <a:uFillTx/>
                <a:latin typeface="Manrope"/>
                <a:ea typeface="+mn-ea"/>
                <a:cs typeface="+mn-cs"/>
              </a:rPr>
              <a:t>*</a:t>
            </a:r>
            <a:endParaRPr kumimoji="0" lang="en-IN" sz="1100" b="0" i="0" u="none" strike="noStrike" kern="0" cap="none" spc="0" normalizeH="0" baseline="0" noProof="0">
              <a:ln>
                <a:noFill/>
              </a:ln>
              <a:solidFill>
                <a:srgbClr val="FFFFFF"/>
              </a:solidFill>
              <a:effectLst/>
              <a:uLnTx/>
              <a:uFillTx/>
              <a:latin typeface="Manrope"/>
              <a:ea typeface="+mn-ea"/>
              <a:cs typeface="+mn-cs"/>
            </a:endParaRPr>
          </a:p>
        </p:txBody>
      </p:sp>
    </p:spTree>
    <p:extLst>
      <p:ext uri="{BB962C8B-B14F-4D97-AF65-F5344CB8AC3E}">
        <p14:creationId xmlns:p14="http://schemas.microsoft.com/office/powerpoint/2010/main" val="2911011210"/>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22" fill="hold"/>
                                        <p:tgtEl>
                                          <p:spTgt spid="22"/>
                                        </p:tgtEl>
                                      </p:cBhvr>
                                    </p:cmd>
                                  </p:childTnLst>
                                </p:cTn>
                              </p:par>
                            </p:childTnLst>
                          </p:cTn>
                        </p:par>
                      </p:childTnLst>
                    </p:cTn>
                  </p:par>
                </p:childTnLst>
              </p:cTn>
              <p:nextCondLst>
                <p:cond evt="onClick" delay="0">
                  <p:tgtEl>
                    <p:spTgt spid="22"/>
                  </p:tgtEl>
                </p:cond>
              </p:nextCondLst>
            </p:seq>
            <p:audio>
              <p:cMediaNode vol="80000">
                <p:cTn id="7" fill="hold" display="0">
                  <p:stCondLst>
                    <p:cond delay="indefinite"/>
                  </p:stCondLst>
                  <p:endCondLst>
                    <p:cond evt="onStopAudio" delay="0">
                      <p:tgtEl>
                        <p:sldTgt/>
                      </p:tgtEl>
                    </p:cond>
                  </p:endCondLst>
                </p:cTn>
                <p:tgtEl>
                  <p:spTgt spid="22"/>
                </p:tgtEl>
              </p:cMediaNode>
            </p:audio>
            <p:seq concurrent="1" nextAc="seek">
              <p:cTn id="8" restart="whenNotActive" fill="hold" evtFilter="cancelBubble" nodeType="interactiveSeq">
                <p:stCondLst>
                  <p:cond evt="onClick" delay="0">
                    <p:tgtEl>
                      <p:spTgt spid="2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3500" fill="hold"/>
                                        <p:tgtEl>
                                          <p:spTgt spid="24"/>
                                        </p:tgtEl>
                                      </p:cBhvr>
                                    </p:cmd>
                                  </p:childTnLst>
                                </p:cTn>
                              </p:par>
                            </p:childTnLst>
                          </p:cTn>
                        </p:par>
                      </p:childTnLst>
                    </p:cTn>
                  </p:par>
                </p:childTnLst>
              </p:cTn>
              <p:nextCondLst>
                <p:cond evt="onClick" delay="0">
                  <p:tgtEl>
                    <p:spTgt spid="24"/>
                  </p:tgtEl>
                </p:cond>
              </p:nextCondLst>
            </p:seq>
            <p:audio>
              <p:cMediaNode vol="80000">
                <p:cTn id="13" fill="hold" display="0">
                  <p:stCondLst>
                    <p:cond delay="indefinite"/>
                  </p:stCondLst>
                  <p:endCondLst>
                    <p:cond evt="onStopAudio" delay="0">
                      <p:tgtEl>
                        <p:sldTgt/>
                      </p:tgtEl>
                    </p:cond>
                  </p:endCondLst>
                </p:cTn>
                <p:tgtEl>
                  <p:spTgt spid="24"/>
                </p:tgtEl>
              </p:cMediaNode>
            </p:audio>
            <p:seq concurrent="1" nextAc="seek">
              <p:cTn id="14" restart="whenNotActive" fill="hold" evtFilter="cancelBubble" nodeType="interactiveSeq">
                <p:stCondLst>
                  <p:cond evt="onClick" delay="0">
                    <p:tgtEl>
                      <p:spTgt spid="25"/>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8848" fill="hold"/>
                                        <p:tgtEl>
                                          <p:spTgt spid="25"/>
                                        </p:tgtEl>
                                      </p:cBhvr>
                                    </p:cmd>
                                  </p:childTnLst>
                                </p:cTn>
                              </p:par>
                            </p:childTnLst>
                          </p:cTn>
                        </p:par>
                      </p:childTnLst>
                    </p:cTn>
                  </p:par>
                </p:childTnLst>
              </p:cTn>
              <p:nextCondLst>
                <p:cond evt="onClick" delay="0">
                  <p:tgtEl>
                    <p:spTgt spid="25"/>
                  </p:tgtEl>
                </p:cond>
              </p:nextCondLst>
            </p:seq>
            <p:audio>
              <p:cMediaNode vol="80000">
                <p:cTn id="19" fill="hold" display="0">
                  <p:stCondLst>
                    <p:cond delay="indefinite"/>
                  </p:stCondLst>
                  <p:endCondLst>
                    <p:cond evt="onStopAudio" delay="0">
                      <p:tgtEl>
                        <p:sldTgt/>
                      </p:tgtEl>
                    </p:cond>
                  </p:endCondLst>
                </p:cTn>
                <p:tgtEl>
                  <p:spTgt spid="2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ABC1B3-1FB3-DEA0-D838-FA82FCA5DAB3}"/>
            </a:ext>
          </a:extLst>
        </p:cNvPr>
        <p:cNvGrpSpPr/>
        <p:nvPr/>
      </p:nvGrpSpPr>
      <p:grpSpPr>
        <a:xfrm>
          <a:off x="0" y="0"/>
          <a:ext cx="0" cy="0"/>
          <a:chOff x="0" y="0"/>
          <a:chExt cx="0" cy="0"/>
        </a:xfrm>
      </p:grpSpPr>
      <p:sp>
        <p:nvSpPr>
          <p:cNvPr id="21" name="Rounded Rectangle 29">
            <a:extLst>
              <a:ext uri="{FF2B5EF4-FFF2-40B4-BE49-F238E27FC236}">
                <a16:creationId xmlns:a16="http://schemas.microsoft.com/office/drawing/2014/main" id="{731D4A69-BD63-0A42-B77B-A11AAE586D7D}"/>
              </a:ext>
            </a:extLst>
          </p:cNvPr>
          <p:cNvSpPr/>
          <p:nvPr/>
        </p:nvSpPr>
        <p:spPr>
          <a:xfrm rot="10800000" flipH="1">
            <a:off x="5840393" y="218042"/>
            <a:ext cx="449583" cy="420959"/>
          </a:xfrm>
          <a:prstGeom prst="roundRect">
            <a:avLst>
              <a:gd name="adj" fmla="val 50000"/>
            </a:avLst>
          </a:prstGeom>
          <a:gradFill flip="none" rotWithShape="1">
            <a:gsLst>
              <a:gs pos="55000">
                <a:srgbClr val="1F41EB"/>
              </a:gs>
              <a:gs pos="100000">
                <a:srgbClr val="795EED">
                  <a:tint val="23500"/>
                  <a:satMod val="160000"/>
                </a:srgbClr>
              </a:gs>
            </a:gsLst>
            <a:lin ang="2700000" scaled="1"/>
            <a:tileRect/>
          </a:gradFill>
          <a:ln w="12700" cap="flat" cmpd="sng" algn="ctr">
            <a:noFill/>
            <a:prstDash val="solid"/>
            <a:miter lim="800000"/>
          </a:ln>
          <a:effectLst>
            <a:outerShdw blurRad="1081510" dist="38100" dir="2700000" algn="tl" rotWithShape="0">
              <a:prstClr val="black">
                <a:alpha val="21872"/>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sp>
        <p:nvSpPr>
          <p:cNvPr id="35" name="Google Shape;464;p6">
            <a:extLst>
              <a:ext uri="{FF2B5EF4-FFF2-40B4-BE49-F238E27FC236}">
                <a16:creationId xmlns:a16="http://schemas.microsoft.com/office/drawing/2014/main" id="{B0382B58-65E4-3E01-E078-F2E57ED01AC5}"/>
              </a:ext>
            </a:extLst>
          </p:cNvPr>
          <p:cNvSpPr/>
          <p:nvPr/>
        </p:nvSpPr>
        <p:spPr>
          <a:xfrm>
            <a:off x="765597" y="771141"/>
            <a:ext cx="10643271"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93657"/>
              </a:buClr>
              <a:buSzPts val="2000"/>
              <a:buFont typeface="Roboto Light"/>
              <a:buNone/>
              <a:tabLst/>
              <a:defRPr/>
            </a:pPr>
            <a:r>
              <a:rPr kumimoji="0" lang="en-US" sz="2400" b="0" i="0" u="none" strike="noStrike" kern="0" cap="none" spc="0" normalizeH="0" baseline="0" noProof="0">
                <a:ln>
                  <a:noFill/>
                </a:ln>
                <a:solidFill>
                  <a:srgbClr val="FFFFFF"/>
                </a:solidFill>
                <a:effectLst/>
                <a:uLnTx/>
                <a:uFillTx/>
                <a:latin typeface="Playfair Display" pitchFamily="2" charset="77"/>
                <a:ea typeface="Roboto" panose="02000000000000000000" pitchFamily="2" charset="0"/>
                <a:cs typeface="Poppins" panose="00000500000000000000" pitchFamily="2" charset="0"/>
                <a:sym typeface="Roboto Light"/>
              </a:rPr>
              <a:t>Unmet Need #3: </a:t>
            </a:r>
          </a:p>
          <a:p>
            <a:pPr marL="0" marR="0" lvl="0" indent="0" algn="l" defTabSz="914400" rtl="0" eaLnBrk="1" fontAlgn="auto" latinLnBrk="0" hangingPunct="1">
              <a:lnSpc>
                <a:spcPct val="100000"/>
              </a:lnSpc>
              <a:spcBef>
                <a:spcPts val="0"/>
              </a:spcBef>
              <a:spcAft>
                <a:spcPts val="0"/>
              </a:spcAft>
              <a:buClr>
                <a:srgbClr val="193657"/>
              </a:buClr>
              <a:buSzPts val="2000"/>
              <a:buFont typeface="Roboto Light"/>
              <a:buNone/>
              <a:tabLst/>
              <a:defRPr/>
            </a:pPr>
            <a:r>
              <a:rPr kumimoji="0" lang="en-US" sz="2400" b="1" i="0" u="none" strike="noStrike" kern="0" cap="none" spc="0" normalizeH="0" baseline="0" noProof="0">
                <a:ln>
                  <a:noFill/>
                </a:ln>
                <a:solidFill>
                  <a:srgbClr val="FFFFFF"/>
                </a:solidFill>
                <a:effectLst/>
                <a:uLnTx/>
                <a:uFillTx/>
                <a:latin typeface="Playfair Display" pitchFamily="2" charset="77"/>
                <a:ea typeface="Roboto" panose="02000000000000000000" pitchFamily="2" charset="0"/>
                <a:cs typeface="Poppins" panose="00000500000000000000" pitchFamily="2" charset="0"/>
                <a:sym typeface="Roboto Light"/>
              </a:rPr>
              <a:t>Specific Manifestation Treatment Gaps and Biomarker Needs</a:t>
            </a:r>
          </a:p>
        </p:txBody>
      </p:sp>
      <p:sp>
        <p:nvSpPr>
          <p:cNvPr id="46" name="Rectangle: Rounded Corners 1">
            <a:extLst>
              <a:ext uri="{FF2B5EF4-FFF2-40B4-BE49-F238E27FC236}">
                <a16:creationId xmlns:a16="http://schemas.microsoft.com/office/drawing/2014/main" id="{218EF256-B895-193C-E411-05AA89DC07A5}"/>
              </a:ext>
            </a:extLst>
          </p:cNvPr>
          <p:cNvSpPr/>
          <p:nvPr/>
        </p:nvSpPr>
        <p:spPr>
          <a:xfrm>
            <a:off x="873609" y="1909610"/>
            <a:ext cx="4193485" cy="4612576"/>
          </a:xfrm>
          <a:prstGeom prst="roundRect">
            <a:avLst>
              <a:gd name="adj" fmla="val 0"/>
            </a:avLst>
          </a:prstGeom>
          <a:noFill/>
          <a:ln w="19050" cap="flat" cmpd="sng" algn="ctr">
            <a:gradFill flip="none" rotWithShape="1">
              <a:gsLst>
                <a:gs pos="0">
                  <a:srgbClr val="000000"/>
                </a:gs>
                <a:gs pos="100000">
                  <a:srgbClr val="353E6B"/>
                </a:gs>
                <a:gs pos="24000">
                  <a:srgbClr val="1E41EB">
                    <a:lumMod val="60000"/>
                    <a:lumOff val="40000"/>
                  </a:srgbClr>
                </a:gs>
              </a:gsLst>
              <a:lin ang="8100000" scaled="1"/>
              <a:tileRect/>
            </a:gradFill>
            <a:prstDash val="solid"/>
            <a:miter lim="800000"/>
          </a:ln>
          <a:effectLst/>
        </p:spPr>
        <p:txBody>
          <a:bodyPr spcFirstLastPara="1" wrap="square" lIns="91425" tIns="45700" rIns="91425" bIns="45700" anchor="t" anchorCtr="0">
            <a:noAutofit/>
          </a:bodyPr>
          <a:lstStyle/>
          <a:p>
            <a:pPr marL="285744" marR="0" lvl="0" indent="-285744" algn="l" defTabSz="914377" rtl="0" eaLnBrk="1" fontAlgn="auto" latinLnBrk="0" hangingPunct="1">
              <a:lnSpc>
                <a:spcPct val="115000"/>
              </a:lnSpc>
              <a:spcBef>
                <a:spcPts val="0"/>
              </a:spcBef>
              <a:spcAft>
                <a:spcPts val="0"/>
              </a:spcAft>
              <a:buClr>
                <a:srgbClr val="FFFFFF"/>
              </a:buClr>
              <a:buSzPts val="1800"/>
              <a:buFont typeface="Arial"/>
              <a:buChar char="•"/>
              <a:tabLst/>
              <a:defRPr/>
            </a:pPr>
            <a:endParaRPr kumimoji="0" lang="en-US" sz="1200" b="0" i="0" u="none" strike="noStrike" kern="0" cap="none" spc="0" normalizeH="0" baseline="0" noProof="0">
              <a:ln>
                <a:noFill/>
              </a:ln>
              <a:solidFill>
                <a:srgbClr val="000000">
                  <a:lumMod val="75000"/>
                  <a:lumOff val="25000"/>
                </a:srgbClr>
              </a:solidFill>
              <a:effectLst/>
              <a:uLnTx/>
              <a:uFillTx/>
              <a:latin typeface="Poppins"/>
              <a:ea typeface="+mn-ea"/>
              <a:cs typeface="Poppins"/>
              <a:sym typeface="Arial"/>
            </a:endParaRPr>
          </a:p>
        </p:txBody>
      </p:sp>
      <p:grpSp>
        <p:nvGrpSpPr>
          <p:cNvPr id="71" name="Group 70">
            <a:extLst>
              <a:ext uri="{FF2B5EF4-FFF2-40B4-BE49-F238E27FC236}">
                <a16:creationId xmlns:a16="http://schemas.microsoft.com/office/drawing/2014/main" id="{1D3D6239-8CAB-1C5E-7EFC-F4F9F039818C}"/>
              </a:ext>
            </a:extLst>
          </p:cNvPr>
          <p:cNvGrpSpPr/>
          <p:nvPr/>
        </p:nvGrpSpPr>
        <p:grpSpPr>
          <a:xfrm>
            <a:off x="6020389" y="1986063"/>
            <a:ext cx="5221188" cy="1347991"/>
            <a:chOff x="882555" y="2033675"/>
            <a:chExt cx="6959538" cy="1992209"/>
          </a:xfrm>
        </p:grpSpPr>
        <p:sp>
          <p:nvSpPr>
            <p:cNvPr id="72" name="Rectangle: Rounded Corners 1">
              <a:extLst>
                <a:ext uri="{FF2B5EF4-FFF2-40B4-BE49-F238E27FC236}">
                  <a16:creationId xmlns:a16="http://schemas.microsoft.com/office/drawing/2014/main" id="{BB87F66A-E090-6204-CE35-0800E6116408}"/>
                </a:ext>
              </a:extLst>
            </p:cNvPr>
            <p:cNvSpPr/>
            <p:nvPr/>
          </p:nvSpPr>
          <p:spPr>
            <a:xfrm>
              <a:off x="882555" y="2318341"/>
              <a:ext cx="6959538" cy="1093332"/>
            </a:xfrm>
            <a:prstGeom prst="roundRect">
              <a:avLst>
                <a:gd name="adj" fmla="val 0"/>
              </a:avLst>
            </a:prstGeom>
            <a:solidFill>
              <a:srgbClr val="FFFFFF">
                <a:alpha val="5882"/>
              </a:srgbClr>
            </a:solidFill>
            <a:ln w="3175" cap="flat" cmpd="sng" algn="ctr">
              <a:solidFill>
                <a:srgbClr val="304079">
                  <a:lumMod val="60000"/>
                  <a:lumOff val="4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4" name="Freeform 4">
              <a:extLst>
                <a:ext uri="{FF2B5EF4-FFF2-40B4-BE49-F238E27FC236}">
                  <a16:creationId xmlns:a16="http://schemas.microsoft.com/office/drawing/2014/main" id="{6B2C781A-F907-CF98-E873-91410C5C44C6}"/>
                </a:ext>
              </a:extLst>
            </p:cNvPr>
            <p:cNvSpPr/>
            <p:nvPr/>
          </p:nvSpPr>
          <p:spPr>
            <a:xfrm>
              <a:off x="1155708" y="2779048"/>
              <a:ext cx="6571780" cy="1246836"/>
            </a:xfrm>
            <a:custGeom>
              <a:avLst/>
              <a:gdLst>
                <a:gd name="connsiteX0" fmla="*/ 0 w 1064768"/>
                <a:gd name="connsiteY0" fmla="*/ 0 h 1209039"/>
                <a:gd name="connsiteX1" fmla="*/ 1064768 w 1064768"/>
                <a:gd name="connsiteY1" fmla="*/ 0 h 1209039"/>
                <a:gd name="connsiteX2" fmla="*/ 1064768 w 1064768"/>
                <a:gd name="connsiteY2" fmla="*/ 1209039 h 1209039"/>
                <a:gd name="connsiteX3" fmla="*/ 0 w 1064768"/>
                <a:gd name="connsiteY3" fmla="*/ 1209039 h 1209039"/>
                <a:gd name="connsiteX4" fmla="*/ 0 w 1064768"/>
                <a:gd name="connsiteY4" fmla="*/ 0 h 120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768" h="1209039">
                  <a:moveTo>
                    <a:pt x="0" y="0"/>
                  </a:moveTo>
                  <a:lnTo>
                    <a:pt x="1064768" y="0"/>
                  </a:lnTo>
                  <a:lnTo>
                    <a:pt x="1064768" y="1209039"/>
                  </a:lnTo>
                  <a:lnTo>
                    <a:pt x="0" y="1209039"/>
                  </a:lnTo>
                  <a:lnTo>
                    <a:pt x="0" y="0"/>
                  </a:lnTo>
                  <a:close/>
                </a:path>
              </a:pathLst>
            </a:custGeom>
            <a:noFill/>
            <a:ln>
              <a:noFill/>
            </a:ln>
            <a:effectLst/>
          </p:spPr>
          <p:txBody>
            <a:bodyPr spcFirstLastPara="0" vert="horz" wrap="square" lIns="99058" tIns="0" rIns="0" bIns="0" numCol="1" spcCol="1270" anchor="t" anchorCtr="0">
              <a:noAutofit/>
            </a:bodyPr>
            <a:lstStyle/>
            <a:p>
              <a:pPr marL="0" marR="0" lvl="0" indent="0" algn="l" defTabSz="488950" rtl="0" eaLnBrk="1" fontAlgn="auto" latinLnBrk="0" hangingPunct="1">
                <a:lnSpc>
                  <a:spcPct val="100000"/>
                </a:lnSpc>
                <a:spcBef>
                  <a:spcPct val="0"/>
                </a:spcBef>
                <a:spcAft>
                  <a:spcPct val="35000"/>
                </a:spcAft>
                <a:buClrTx/>
                <a:buSzTx/>
                <a:buFontTx/>
                <a:buNone/>
                <a:tabLst/>
                <a:defRPr/>
              </a:pPr>
              <a:r>
                <a:rPr kumimoji="0" lang="en-US" sz="1050" b="0" i="0" u="none" strike="noStrike" kern="0" cap="none" spc="0" normalizeH="0" baseline="0" noProof="0" dirty="0">
                  <a:ln>
                    <a:noFill/>
                  </a:ln>
                  <a:solidFill>
                    <a:srgbClr val="FFFFFF"/>
                  </a:solidFill>
                  <a:effectLst/>
                  <a:uLnTx/>
                  <a:uFillTx/>
                  <a:latin typeface="Manrope"/>
                  <a:ea typeface="+mn-ea"/>
                  <a:cs typeface="+mn-cs"/>
                </a:rPr>
                <a:t>Joint manifestation and skin manifestations are very poorly controlled with the current treatment option</a:t>
              </a:r>
              <a:endParaRPr kumimoji="0" lang="en-IN" sz="1200" b="1" i="0" u="none" strike="noStrike" kern="0" cap="none" spc="300" normalizeH="0" baseline="0" noProof="0" dirty="0">
                <a:ln>
                  <a:noFill/>
                </a:ln>
                <a:solidFill>
                  <a:srgbClr val="FFFFFF"/>
                </a:solidFill>
                <a:effectLst/>
                <a:uLnTx/>
                <a:uFillTx/>
                <a:latin typeface="Manrope"/>
                <a:ea typeface="+mn-ea"/>
                <a:cs typeface="+mn-cs"/>
              </a:endParaRPr>
            </a:p>
          </p:txBody>
        </p:sp>
        <p:sp>
          <p:nvSpPr>
            <p:cNvPr id="77" name="Rounded Rectangle 29">
              <a:extLst>
                <a:ext uri="{FF2B5EF4-FFF2-40B4-BE49-F238E27FC236}">
                  <a16:creationId xmlns:a16="http://schemas.microsoft.com/office/drawing/2014/main" id="{BF81E392-20CB-BA53-66C0-2CA78D07009D}"/>
                </a:ext>
              </a:extLst>
            </p:cNvPr>
            <p:cNvSpPr/>
            <p:nvPr/>
          </p:nvSpPr>
          <p:spPr>
            <a:xfrm rot="10800000" flipH="1">
              <a:off x="5566369" y="2033675"/>
              <a:ext cx="2275724" cy="622139"/>
            </a:xfrm>
            <a:prstGeom prst="roundRect">
              <a:avLst>
                <a:gd name="adj" fmla="val 50000"/>
              </a:avLst>
            </a:prstGeom>
            <a:gradFill flip="none" rotWithShape="1">
              <a:gsLst>
                <a:gs pos="55000">
                  <a:srgbClr val="1F41EB"/>
                </a:gs>
                <a:gs pos="100000">
                  <a:srgbClr val="795EED">
                    <a:tint val="23500"/>
                    <a:satMod val="160000"/>
                  </a:srgbClr>
                </a:gs>
              </a:gsLst>
              <a:lin ang="2700000" scaled="1"/>
              <a:tileRect/>
            </a:gradFill>
            <a:ln w="12700" cap="flat" cmpd="sng" algn="ctr">
              <a:noFill/>
              <a:prstDash val="solid"/>
              <a:miter lim="800000"/>
            </a:ln>
            <a:effectLst>
              <a:outerShdw blurRad="1081510" dist="38100" dir="2700000" algn="tl" rotWithShape="0">
                <a:prstClr val="black">
                  <a:alpha val="21872"/>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grpSp>
      <p:grpSp>
        <p:nvGrpSpPr>
          <p:cNvPr id="38" name="Group 37">
            <a:extLst>
              <a:ext uri="{FF2B5EF4-FFF2-40B4-BE49-F238E27FC236}">
                <a16:creationId xmlns:a16="http://schemas.microsoft.com/office/drawing/2014/main" id="{03B84CEA-4368-B1BE-286A-7D1BCFDADEFF}"/>
              </a:ext>
            </a:extLst>
          </p:cNvPr>
          <p:cNvGrpSpPr/>
          <p:nvPr/>
        </p:nvGrpSpPr>
        <p:grpSpPr>
          <a:xfrm>
            <a:off x="6020389" y="5129009"/>
            <a:ext cx="5221188" cy="1300366"/>
            <a:chOff x="882555" y="2033675"/>
            <a:chExt cx="6959538" cy="1921824"/>
          </a:xfrm>
        </p:grpSpPr>
        <p:sp>
          <p:nvSpPr>
            <p:cNvPr id="39" name="Rectangle: Rounded Corners 1">
              <a:extLst>
                <a:ext uri="{FF2B5EF4-FFF2-40B4-BE49-F238E27FC236}">
                  <a16:creationId xmlns:a16="http://schemas.microsoft.com/office/drawing/2014/main" id="{3FBC6CDC-E75D-A437-E824-AA1131F11EE3}"/>
                </a:ext>
              </a:extLst>
            </p:cNvPr>
            <p:cNvSpPr/>
            <p:nvPr/>
          </p:nvSpPr>
          <p:spPr>
            <a:xfrm>
              <a:off x="882555" y="2318341"/>
              <a:ext cx="6959538" cy="1200675"/>
            </a:xfrm>
            <a:prstGeom prst="roundRect">
              <a:avLst>
                <a:gd name="adj" fmla="val 0"/>
              </a:avLst>
            </a:prstGeom>
            <a:solidFill>
              <a:srgbClr val="FFFFFF">
                <a:alpha val="5882"/>
              </a:srgbClr>
            </a:solidFill>
            <a:ln w="3175" cap="flat" cmpd="sng" algn="ctr">
              <a:solidFill>
                <a:srgbClr val="304079">
                  <a:lumMod val="60000"/>
                  <a:lumOff val="4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1" name="Freeform 4">
              <a:extLst>
                <a:ext uri="{FF2B5EF4-FFF2-40B4-BE49-F238E27FC236}">
                  <a16:creationId xmlns:a16="http://schemas.microsoft.com/office/drawing/2014/main" id="{9BDAABE2-49D6-F3E6-C85B-480F75AF0121}"/>
                </a:ext>
              </a:extLst>
            </p:cNvPr>
            <p:cNvSpPr/>
            <p:nvPr/>
          </p:nvSpPr>
          <p:spPr>
            <a:xfrm>
              <a:off x="1155708" y="2708663"/>
              <a:ext cx="6571780" cy="1246836"/>
            </a:xfrm>
            <a:custGeom>
              <a:avLst/>
              <a:gdLst>
                <a:gd name="connsiteX0" fmla="*/ 0 w 1064768"/>
                <a:gd name="connsiteY0" fmla="*/ 0 h 1209039"/>
                <a:gd name="connsiteX1" fmla="*/ 1064768 w 1064768"/>
                <a:gd name="connsiteY1" fmla="*/ 0 h 1209039"/>
                <a:gd name="connsiteX2" fmla="*/ 1064768 w 1064768"/>
                <a:gd name="connsiteY2" fmla="*/ 1209039 h 1209039"/>
                <a:gd name="connsiteX3" fmla="*/ 0 w 1064768"/>
                <a:gd name="connsiteY3" fmla="*/ 1209039 h 1209039"/>
                <a:gd name="connsiteX4" fmla="*/ 0 w 1064768"/>
                <a:gd name="connsiteY4" fmla="*/ 0 h 120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768" h="1209039">
                  <a:moveTo>
                    <a:pt x="0" y="0"/>
                  </a:moveTo>
                  <a:lnTo>
                    <a:pt x="1064768" y="0"/>
                  </a:lnTo>
                  <a:lnTo>
                    <a:pt x="1064768" y="1209039"/>
                  </a:lnTo>
                  <a:lnTo>
                    <a:pt x="0" y="1209039"/>
                  </a:lnTo>
                  <a:lnTo>
                    <a:pt x="0" y="0"/>
                  </a:lnTo>
                  <a:close/>
                </a:path>
              </a:pathLst>
            </a:custGeom>
            <a:noFill/>
            <a:ln>
              <a:noFill/>
            </a:ln>
            <a:effectLst/>
          </p:spPr>
          <p:txBody>
            <a:bodyPr spcFirstLastPara="0" vert="horz" wrap="square" lIns="99058" tIns="0" rIns="0" bIns="0" numCol="1" spcCol="1270" anchor="t" anchorCtr="0">
              <a:noAutofit/>
            </a:bodyPr>
            <a:lstStyle/>
            <a:p>
              <a:pPr marL="0" marR="0" lvl="0" indent="0" algn="l" defTabSz="488950" rtl="0" eaLnBrk="1" fontAlgn="auto" latinLnBrk="0" hangingPunct="1">
                <a:lnSpc>
                  <a:spcPct val="100000"/>
                </a:lnSpc>
                <a:spcBef>
                  <a:spcPct val="0"/>
                </a:spcBef>
                <a:spcAft>
                  <a:spcPct val="35000"/>
                </a:spcAft>
                <a:buClrTx/>
                <a:buSzTx/>
                <a:buFontTx/>
                <a:buNone/>
                <a:tabLst/>
                <a:defRPr/>
              </a:pPr>
              <a:r>
                <a:rPr kumimoji="0" lang="en-US" sz="1050" b="0" i="0" u="none" strike="noStrike" kern="0" cap="none" spc="0" normalizeH="0" baseline="0" noProof="0" dirty="0">
                  <a:ln>
                    <a:noFill/>
                  </a:ln>
                  <a:solidFill>
                    <a:srgbClr val="FFFFFF"/>
                  </a:solidFill>
                  <a:effectLst/>
                  <a:uLnTx/>
                  <a:uFillTx/>
                  <a:latin typeface="Manrope"/>
                  <a:ea typeface="+mn-ea"/>
                  <a:cs typeface="+mn-cs"/>
                </a:rPr>
                <a:t>Better biomarkers to predict disease activity, severity and just to know who is at risk for organ damage …Better ways to distinguish active inflammatory activity in the Kidneys versus long term damage in the Kidneys”</a:t>
              </a:r>
              <a:endParaRPr kumimoji="0" lang="en-IN" sz="1050" b="0" i="0" u="none" strike="noStrike" kern="0" cap="none" spc="0" normalizeH="0" baseline="0" noProof="0" dirty="0">
                <a:ln>
                  <a:noFill/>
                </a:ln>
                <a:solidFill>
                  <a:srgbClr val="FFFFFF"/>
                </a:solidFill>
                <a:effectLst/>
                <a:uLnTx/>
                <a:uFillTx/>
                <a:latin typeface="Manrope"/>
                <a:ea typeface="+mn-ea"/>
                <a:cs typeface="+mn-cs"/>
              </a:endParaRPr>
            </a:p>
          </p:txBody>
        </p:sp>
        <p:sp>
          <p:nvSpPr>
            <p:cNvPr id="44" name="Rounded Rectangle 29">
              <a:extLst>
                <a:ext uri="{FF2B5EF4-FFF2-40B4-BE49-F238E27FC236}">
                  <a16:creationId xmlns:a16="http://schemas.microsoft.com/office/drawing/2014/main" id="{FDBF881C-B5CB-15C2-D41B-28A7E9B4D587}"/>
                </a:ext>
              </a:extLst>
            </p:cNvPr>
            <p:cNvSpPr/>
            <p:nvPr/>
          </p:nvSpPr>
          <p:spPr>
            <a:xfrm rot="10800000" flipH="1">
              <a:off x="5566369" y="2033675"/>
              <a:ext cx="2275724" cy="622140"/>
            </a:xfrm>
            <a:prstGeom prst="roundRect">
              <a:avLst>
                <a:gd name="adj" fmla="val 50000"/>
              </a:avLst>
            </a:prstGeom>
            <a:gradFill flip="none" rotWithShape="1">
              <a:gsLst>
                <a:gs pos="55000">
                  <a:srgbClr val="1F41EB"/>
                </a:gs>
                <a:gs pos="100000">
                  <a:srgbClr val="795EED">
                    <a:tint val="23500"/>
                    <a:satMod val="160000"/>
                  </a:srgbClr>
                </a:gs>
              </a:gsLst>
              <a:lin ang="2700000" scaled="1"/>
              <a:tileRect/>
            </a:gradFill>
            <a:ln w="12700" cap="flat" cmpd="sng" algn="ctr">
              <a:noFill/>
              <a:prstDash val="solid"/>
              <a:miter lim="800000"/>
            </a:ln>
            <a:effectLst>
              <a:outerShdw blurRad="1081510" dist="38100" dir="2700000" algn="tl" rotWithShape="0">
                <a:prstClr val="black">
                  <a:alpha val="21872"/>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grpSp>
      <p:grpSp>
        <p:nvGrpSpPr>
          <p:cNvPr id="5" name="Group 4">
            <a:extLst>
              <a:ext uri="{FF2B5EF4-FFF2-40B4-BE49-F238E27FC236}">
                <a16:creationId xmlns:a16="http://schemas.microsoft.com/office/drawing/2014/main" id="{18E5EC18-EA20-1990-C871-169B9AAB85D1}"/>
              </a:ext>
            </a:extLst>
          </p:cNvPr>
          <p:cNvGrpSpPr/>
          <p:nvPr/>
        </p:nvGrpSpPr>
        <p:grpSpPr>
          <a:xfrm>
            <a:off x="6020389" y="3486385"/>
            <a:ext cx="5221188" cy="1347991"/>
            <a:chOff x="882555" y="2033675"/>
            <a:chExt cx="6959538" cy="1992209"/>
          </a:xfrm>
        </p:grpSpPr>
        <p:sp>
          <p:nvSpPr>
            <p:cNvPr id="6" name="Rectangle: Rounded Corners 1">
              <a:extLst>
                <a:ext uri="{FF2B5EF4-FFF2-40B4-BE49-F238E27FC236}">
                  <a16:creationId xmlns:a16="http://schemas.microsoft.com/office/drawing/2014/main" id="{B432C6F4-5395-992B-534A-EA3AED6735ED}"/>
                </a:ext>
              </a:extLst>
            </p:cNvPr>
            <p:cNvSpPr/>
            <p:nvPr/>
          </p:nvSpPr>
          <p:spPr>
            <a:xfrm>
              <a:off x="882555" y="2318340"/>
              <a:ext cx="6959538" cy="1173259"/>
            </a:xfrm>
            <a:prstGeom prst="roundRect">
              <a:avLst>
                <a:gd name="adj" fmla="val 0"/>
              </a:avLst>
            </a:prstGeom>
            <a:solidFill>
              <a:srgbClr val="FFFFFF">
                <a:alpha val="5882"/>
              </a:srgbClr>
            </a:solidFill>
            <a:ln w="3175" cap="flat" cmpd="sng" algn="ctr">
              <a:solidFill>
                <a:srgbClr val="304079">
                  <a:lumMod val="60000"/>
                  <a:lumOff val="4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 name="Freeform 4">
              <a:extLst>
                <a:ext uri="{FF2B5EF4-FFF2-40B4-BE49-F238E27FC236}">
                  <a16:creationId xmlns:a16="http://schemas.microsoft.com/office/drawing/2014/main" id="{6CF62B72-31D1-AB58-EE80-86DC90F01E8E}"/>
                </a:ext>
              </a:extLst>
            </p:cNvPr>
            <p:cNvSpPr/>
            <p:nvPr/>
          </p:nvSpPr>
          <p:spPr>
            <a:xfrm>
              <a:off x="1155708" y="2779048"/>
              <a:ext cx="6571780" cy="1246836"/>
            </a:xfrm>
            <a:custGeom>
              <a:avLst/>
              <a:gdLst>
                <a:gd name="connsiteX0" fmla="*/ 0 w 1064768"/>
                <a:gd name="connsiteY0" fmla="*/ 0 h 1209039"/>
                <a:gd name="connsiteX1" fmla="*/ 1064768 w 1064768"/>
                <a:gd name="connsiteY1" fmla="*/ 0 h 1209039"/>
                <a:gd name="connsiteX2" fmla="*/ 1064768 w 1064768"/>
                <a:gd name="connsiteY2" fmla="*/ 1209039 h 1209039"/>
                <a:gd name="connsiteX3" fmla="*/ 0 w 1064768"/>
                <a:gd name="connsiteY3" fmla="*/ 1209039 h 1209039"/>
                <a:gd name="connsiteX4" fmla="*/ 0 w 1064768"/>
                <a:gd name="connsiteY4" fmla="*/ 0 h 120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768" h="1209039">
                  <a:moveTo>
                    <a:pt x="0" y="0"/>
                  </a:moveTo>
                  <a:lnTo>
                    <a:pt x="1064768" y="0"/>
                  </a:lnTo>
                  <a:lnTo>
                    <a:pt x="1064768" y="1209039"/>
                  </a:lnTo>
                  <a:lnTo>
                    <a:pt x="0" y="1209039"/>
                  </a:lnTo>
                  <a:lnTo>
                    <a:pt x="0" y="0"/>
                  </a:lnTo>
                  <a:close/>
                </a:path>
              </a:pathLst>
            </a:custGeom>
            <a:noFill/>
            <a:ln>
              <a:noFill/>
            </a:ln>
            <a:effectLst/>
          </p:spPr>
          <p:txBody>
            <a:bodyPr spcFirstLastPara="0" vert="horz" wrap="square" lIns="99058" tIns="0" rIns="0" bIns="0" numCol="1" spcCol="1270" anchor="t" anchorCtr="0">
              <a:noAutofit/>
            </a:bodyPr>
            <a:lstStyle/>
            <a:p>
              <a:pPr marL="0" marR="0" lvl="0" indent="0" algn="l" defTabSz="488950" rtl="0" eaLnBrk="1" fontAlgn="auto" latinLnBrk="0" hangingPunct="1">
                <a:lnSpc>
                  <a:spcPct val="100000"/>
                </a:lnSpc>
                <a:spcBef>
                  <a:spcPct val="0"/>
                </a:spcBef>
                <a:spcAft>
                  <a:spcPct val="35000"/>
                </a:spcAft>
                <a:buClrTx/>
                <a:buSzTx/>
                <a:buFontTx/>
                <a:buNone/>
                <a:tabLst/>
                <a:defRPr/>
              </a:pPr>
              <a:r>
                <a:rPr kumimoji="0" lang="de-DE" sz="1050" b="0" i="0" u="none" strike="noStrike" kern="1200" cap="none" spc="0" normalizeH="0" baseline="0" noProof="0" dirty="0">
                  <a:ln>
                    <a:noFill/>
                  </a:ln>
                  <a:solidFill>
                    <a:srgbClr val="FFFFFF"/>
                  </a:solidFill>
                  <a:effectLst/>
                  <a:uLnTx/>
                  <a:uFillTx/>
                  <a:latin typeface="Manrope"/>
                  <a:ea typeface="+mn-ea"/>
                  <a:cs typeface="+mn-cs"/>
                </a:rPr>
                <a:t>*...gutes Ansprechen der nephrologischen Beteiligung, aber schlechtes Ansprechen der Fatigue-Symptomatik und Konzentrationsstörungen.</a:t>
              </a:r>
              <a:endParaRPr kumimoji="0" lang="en-IN" sz="1050" b="0" i="0" u="none" strike="noStrike" kern="0" cap="none" spc="0" normalizeH="0" baseline="0" noProof="0" dirty="0">
                <a:ln>
                  <a:noFill/>
                </a:ln>
                <a:solidFill>
                  <a:srgbClr val="FFFFFF"/>
                </a:solidFill>
                <a:effectLst/>
                <a:uLnTx/>
                <a:uFillTx/>
                <a:latin typeface="Manrope"/>
                <a:ea typeface="+mn-ea"/>
                <a:cs typeface="+mn-cs"/>
              </a:endParaRPr>
            </a:p>
          </p:txBody>
        </p:sp>
        <p:sp>
          <p:nvSpPr>
            <p:cNvPr id="10" name="Rounded Rectangle 29">
              <a:extLst>
                <a:ext uri="{FF2B5EF4-FFF2-40B4-BE49-F238E27FC236}">
                  <a16:creationId xmlns:a16="http://schemas.microsoft.com/office/drawing/2014/main" id="{A008BF78-109F-0821-4F0E-9244B11D8F2B}"/>
                </a:ext>
              </a:extLst>
            </p:cNvPr>
            <p:cNvSpPr/>
            <p:nvPr/>
          </p:nvSpPr>
          <p:spPr>
            <a:xfrm rot="10800000" flipH="1">
              <a:off x="5566369" y="2033675"/>
              <a:ext cx="2275724" cy="622139"/>
            </a:xfrm>
            <a:prstGeom prst="roundRect">
              <a:avLst>
                <a:gd name="adj" fmla="val 50000"/>
              </a:avLst>
            </a:prstGeom>
            <a:gradFill flip="none" rotWithShape="1">
              <a:gsLst>
                <a:gs pos="55000">
                  <a:srgbClr val="1F41EB"/>
                </a:gs>
                <a:gs pos="100000">
                  <a:srgbClr val="795EED">
                    <a:tint val="23500"/>
                    <a:satMod val="160000"/>
                  </a:srgbClr>
                </a:gs>
              </a:gsLst>
              <a:lin ang="2700000" scaled="1"/>
              <a:tileRect/>
            </a:gradFill>
            <a:ln w="12700" cap="flat" cmpd="sng" algn="ctr">
              <a:noFill/>
              <a:prstDash val="solid"/>
              <a:miter lim="800000"/>
            </a:ln>
            <a:effectLst>
              <a:outerShdw blurRad="1081510" dist="38100" dir="2700000" algn="tl" rotWithShape="0">
                <a:prstClr val="black">
                  <a:alpha val="21872"/>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grpSp>
      <p:sp>
        <p:nvSpPr>
          <p:cNvPr id="12" name="TextBox 11">
            <a:extLst>
              <a:ext uri="{FF2B5EF4-FFF2-40B4-BE49-F238E27FC236}">
                <a16:creationId xmlns:a16="http://schemas.microsoft.com/office/drawing/2014/main" id="{00E68FC0-8B1E-5FE3-CCD2-7FC05C9A9142}"/>
              </a:ext>
            </a:extLst>
          </p:cNvPr>
          <p:cNvSpPr txBox="1"/>
          <p:nvPr/>
        </p:nvSpPr>
        <p:spPr>
          <a:xfrm>
            <a:off x="1235128" y="2455058"/>
            <a:ext cx="3388026" cy="3970318"/>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Manrope"/>
                <a:ea typeface="+mn-ea"/>
                <a:cs typeface="+mn-cs"/>
              </a:rPr>
              <a:t>HCPs note that key lupus manifestations remain insufficiently controlled with current therapies, underscoring the need for more targeted treatments and better tools for early, accurate disease monitoring.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Manrope"/>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Manrope"/>
                <a:ea typeface="+mn-ea"/>
                <a:cs typeface="+mn-cs"/>
              </a:rPr>
              <a:t>Cutaneous Manifestation Treatment Gaps: Persistent rashes and refractory skin disease remain difficult to manage with current options.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FFFFFF"/>
              </a:solidFill>
              <a:effectLst/>
              <a:uLnTx/>
              <a:uFillTx/>
              <a:latin typeface="Manrope"/>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Manrope"/>
                <a:ea typeface="+mn-ea"/>
                <a:cs typeface="+mn-cs"/>
              </a:rPr>
              <a:t>Neuropsychiatric Lupus Inadequacy: Available therapies offer limited benefit for cognitive, psychiatric, and neurological symptoms.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FFFFFF"/>
              </a:solidFill>
              <a:effectLst/>
              <a:uLnTx/>
              <a:uFillTx/>
              <a:latin typeface="Manrope"/>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Manrope"/>
                <a:ea typeface="+mn-ea"/>
                <a:cs typeface="+mn-cs"/>
              </a:rPr>
              <a:t>Biomarker Deficiencies for Disease Monitoring: Reliable biomarkers are lacking, limiting accurate tracking of disease activity and early detection of organ risk.</a:t>
            </a:r>
            <a:endParaRPr kumimoji="0" lang="en-IN" sz="1200" b="0" i="0" u="none" strike="noStrike" kern="1200" cap="none" spc="0" normalizeH="0" baseline="0" noProof="0" dirty="0">
              <a:ln>
                <a:noFill/>
              </a:ln>
              <a:solidFill>
                <a:srgbClr val="FFFFFF"/>
              </a:solidFill>
              <a:effectLst/>
              <a:uLnTx/>
              <a:uFillTx/>
              <a:latin typeface="Manrope"/>
              <a:ea typeface="+mn-ea"/>
              <a:cs typeface="+mn-cs"/>
            </a:endParaRPr>
          </a:p>
        </p:txBody>
      </p:sp>
      <p:sp>
        <p:nvSpPr>
          <p:cNvPr id="13" name="TextBox 12">
            <a:extLst>
              <a:ext uri="{FF2B5EF4-FFF2-40B4-BE49-F238E27FC236}">
                <a16:creationId xmlns:a16="http://schemas.microsoft.com/office/drawing/2014/main" id="{153A5716-910E-95D5-3F58-D38CAA1B619F}"/>
              </a:ext>
            </a:extLst>
          </p:cNvPr>
          <p:cNvSpPr txBox="1"/>
          <p:nvPr/>
        </p:nvSpPr>
        <p:spPr>
          <a:xfrm>
            <a:off x="2113947" y="2085835"/>
            <a:ext cx="1712808" cy="200055"/>
          </a:xfrm>
          <a:prstGeom prst="rect">
            <a:avLst/>
          </a:prstGeom>
          <a:noFill/>
        </p:spPr>
        <p:txBody>
          <a:bodyPr wrap="square" lIns="0" tIns="0" rIns="0" bIns="0" rtlCol="0" anchor="b">
            <a:spAutoFit/>
          </a:bodyPr>
          <a:lstStyle>
            <a:defPPr>
              <a:defRPr lang="en-US"/>
            </a:defPPr>
            <a:lvl1pPr algn="ctr">
              <a:defRPr sz="1400" b="1" kern="0">
                <a:solidFill>
                  <a:schemeClr val="bg1"/>
                </a:solidFill>
                <a:latin typeface="+mj-lt"/>
                <a:cs typeface="Arial"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0" cap="none" spc="0" normalizeH="0" baseline="0" noProof="0">
                <a:ln>
                  <a:noFill/>
                </a:ln>
                <a:solidFill>
                  <a:prstClr val="white"/>
                </a:solidFill>
                <a:effectLst/>
                <a:uLnTx/>
                <a:uFillTx/>
                <a:latin typeface="Montserrat"/>
                <a:ea typeface="+mn-ea"/>
                <a:cs typeface="Arial" pitchFamily="34" charset="0"/>
              </a:rPr>
              <a:t>KEY INSIGHTS</a:t>
            </a:r>
          </a:p>
        </p:txBody>
      </p:sp>
      <p:cxnSp>
        <p:nvCxnSpPr>
          <p:cNvPr id="14" name="Straight Connector 13">
            <a:extLst>
              <a:ext uri="{FF2B5EF4-FFF2-40B4-BE49-F238E27FC236}">
                <a16:creationId xmlns:a16="http://schemas.microsoft.com/office/drawing/2014/main" id="{D65567AB-9EB8-D171-94EC-E33FB9381470}"/>
              </a:ext>
            </a:extLst>
          </p:cNvPr>
          <p:cNvCxnSpPr/>
          <p:nvPr/>
        </p:nvCxnSpPr>
        <p:spPr>
          <a:xfrm>
            <a:off x="0" y="428625"/>
            <a:ext cx="12174466" cy="0"/>
          </a:xfrm>
          <a:prstGeom prst="line">
            <a:avLst/>
          </a:prstGeom>
        </p:spPr>
        <p:style>
          <a:lnRef idx="2">
            <a:schemeClr val="accent1"/>
          </a:lnRef>
          <a:fillRef idx="0">
            <a:schemeClr val="accent1"/>
          </a:fillRef>
          <a:effectRef idx="1">
            <a:schemeClr val="accent1"/>
          </a:effectRef>
          <a:fontRef idx="minor">
            <a:schemeClr val="tx1"/>
          </a:fontRef>
        </p:style>
      </p:cxnSp>
      <p:pic>
        <p:nvPicPr>
          <p:cNvPr id="16" name="Picture 15" descr="A blue and pink arrow with white lines&#10;&#10;Description automatically generated">
            <a:extLst>
              <a:ext uri="{FF2B5EF4-FFF2-40B4-BE49-F238E27FC236}">
                <a16:creationId xmlns:a16="http://schemas.microsoft.com/office/drawing/2014/main" id="{944EE6CF-8301-7F22-FEF3-D861944B8265}"/>
              </a:ext>
            </a:extLst>
          </p:cNvPr>
          <p:cNvPicPr>
            <a:picLocks noChangeAspect="1"/>
          </p:cNvPicPr>
          <p:nvPr/>
        </p:nvPicPr>
        <p:blipFill>
          <a:blip r:embed="rId7"/>
          <a:stretch>
            <a:fillRect/>
          </a:stretch>
        </p:blipFill>
        <p:spPr>
          <a:xfrm>
            <a:off x="8341092" y="307001"/>
            <a:ext cx="278243" cy="222002"/>
          </a:xfrm>
          <a:prstGeom prst="rect">
            <a:avLst/>
          </a:prstGeom>
        </p:spPr>
      </p:pic>
      <p:pic>
        <p:nvPicPr>
          <p:cNvPr id="17" name="Picture 16" descr="A hand and heart on a black background&#10;&#10;Description automatically generated">
            <a:extLst>
              <a:ext uri="{FF2B5EF4-FFF2-40B4-BE49-F238E27FC236}">
                <a16:creationId xmlns:a16="http://schemas.microsoft.com/office/drawing/2014/main" id="{1B6B9074-B97D-6D2E-F9BE-269A2817B5E8}"/>
              </a:ext>
            </a:extLst>
          </p:cNvPr>
          <p:cNvPicPr>
            <a:picLocks noChangeAspect="1"/>
          </p:cNvPicPr>
          <p:nvPr/>
        </p:nvPicPr>
        <p:blipFill>
          <a:blip r:embed="rId8"/>
          <a:stretch>
            <a:fillRect/>
          </a:stretch>
        </p:blipFill>
        <p:spPr>
          <a:xfrm>
            <a:off x="10759141" y="261568"/>
            <a:ext cx="272200" cy="286783"/>
          </a:xfrm>
          <a:prstGeom prst="rect">
            <a:avLst/>
          </a:prstGeom>
        </p:spPr>
      </p:pic>
      <p:pic>
        <p:nvPicPr>
          <p:cNvPr id="18" name="Picture 17" descr="A blue and green logo&#10;&#10;Description automatically generated">
            <a:extLst>
              <a:ext uri="{FF2B5EF4-FFF2-40B4-BE49-F238E27FC236}">
                <a16:creationId xmlns:a16="http://schemas.microsoft.com/office/drawing/2014/main" id="{059DA341-70FE-EE1B-7130-80C6C4E29034}"/>
              </a:ext>
            </a:extLst>
          </p:cNvPr>
          <p:cNvPicPr>
            <a:picLocks noChangeAspect="1"/>
          </p:cNvPicPr>
          <p:nvPr/>
        </p:nvPicPr>
        <p:blipFill>
          <a:blip r:embed="rId9"/>
          <a:stretch>
            <a:fillRect/>
          </a:stretch>
        </p:blipFill>
        <p:spPr>
          <a:xfrm>
            <a:off x="5973236" y="311699"/>
            <a:ext cx="208583" cy="258641"/>
          </a:xfrm>
          <a:prstGeom prst="rect">
            <a:avLst/>
          </a:prstGeom>
        </p:spPr>
      </p:pic>
      <p:pic>
        <p:nvPicPr>
          <p:cNvPr id="19" name="Picture 18" descr="A close-up of a hand&#10;&#10;Description automatically generated">
            <a:extLst>
              <a:ext uri="{FF2B5EF4-FFF2-40B4-BE49-F238E27FC236}">
                <a16:creationId xmlns:a16="http://schemas.microsoft.com/office/drawing/2014/main" id="{A81AB034-46A3-D9F8-96BD-07467D261EA0}"/>
              </a:ext>
            </a:extLst>
          </p:cNvPr>
          <p:cNvPicPr>
            <a:picLocks noChangeAspect="1"/>
          </p:cNvPicPr>
          <p:nvPr/>
        </p:nvPicPr>
        <p:blipFill>
          <a:blip r:embed="rId10"/>
          <a:stretch>
            <a:fillRect/>
          </a:stretch>
        </p:blipFill>
        <p:spPr>
          <a:xfrm>
            <a:off x="1149967" y="262616"/>
            <a:ext cx="170323" cy="269349"/>
          </a:xfrm>
          <a:prstGeom prst="rect">
            <a:avLst/>
          </a:prstGeom>
        </p:spPr>
      </p:pic>
      <p:pic>
        <p:nvPicPr>
          <p:cNvPr id="20" name="Picture 19" descr="A pink and purple exclamation mark&#10;&#10;Description automatically generated">
            <a:extLst>
              <a:ext uri="{FF2B5EF4-FFF2-40B4-BE49-F238E27FC236}">
                <a16:creationId xmlns:a16="http://schemas.microsoft.com/office/drawing/2014/main" id="{7C336EB3-BB65-0354-E453-492CE199D9CC}"/>
              </a:ext>
            </a:extLst>
          </p:cNvPr>
          <p:cNvPicPr>
            <a:picLocks noChangeAspect="1"/>
          </p:cNvPicPr>
          <p:nvPr/>
        </p:nvPicPr>
        <p:blipFill>
          <a:blip r:embed="rId11"/>
          <a:stretch>
            <a:fillRect/>
          </a:stretch>
        </p:blipFill>
        <p:spPr>
          <a:xfrm>
            <a:off x="3571827" y="315956"/>
            <a:ext cx="218728" cy="245403"/>
          </a:xfrm>
          <a:prstGeom prst="rect">
            <a:avLst/>
          </a:prstGeom>
        </p:spPr>
      </p:pic>
      <p:sp>
        <p:nvSpPr>
          <p:cNvPr id="24" name="Rounded Rectangle 29">
            <a:extLst>
              <a:ext uri="{FF2B5EF4-FFF2-40B4-BE49-F238E27FC236}">
                <a16:creationId xmlns:a16="http://schemas.microsoft.com/office/drawing/2014/main" id="{F77D26E2-B0EE-C7E5-9568-115D7702569B}"/>
              </a:ext>
            </a:extLst>
          </p:cNvPr>
          <p:cNvSpPr/>
          <p:nvPr/>
        </p:nvSpPr>
        <p:spPr>
          <a:xfrm rot="10800000" flipH="1">
            <a:off x="8255421" y="218042"/>
            <a:ext cx="449583" cy="420959"/>
          </a:xfrm>
          <a:prstGeom prst="roundRect">
            <a:avLst>
              <a:gd name="adj" fmla="val 50000"/>
            </a:avLst>
          </a:prstGeom>
          <a:solidFill>
            <a:srgbClr val="000000">
              <a:alpha val="50196"/>
            </a:srgbClr>
          </a:solidFill>
          <a:ln w="12700" cap="flat" cmpd="sng" algn="ctr">
            <a:solidFill>
              <a:srgbClr val="102DB7"/>
            </a:solidFill>
            <a:prstDash val="solid"/>
            <a:miter lim="800000"/>
          </a:ln>
          <a:effectLst>
            <a:outerShdw blurRad="1081510" dist="38100" dir="2700000" algn="tl" rotWithShape="0">
              <a:prstClr val="black">
                <a:alpha val="21872"/>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sp>
        <p:nvSpPr>
          <p:cNvPr id="25" name="Rounded Rectangle 29">
            <a:extLst>
              <a:ext uri="{FF2B5EF4-FFF2-40B4-BE49-F238E27FC236}">
                <a16:creationId xmlns:a16="http://schemas.microsoft.com/office/drawing/2014/main" id="{5B42F2D1-DFA6-F0DE-A3BD-B4AB70A7FF6B}"/>
              </a:ext>
            </a:extLst>
          </p:cNvPr>
          <p:cNvSpPr/>
          <p:nvPr/>
        </p:nvSpPr>
        <p:spPr>
          <a:xfrm rot="10800000" flipH="1">
            <a:off x="10670450" y="198117"/>
            <a:ext cx="449583" cy="420959"/>
          </a:xfrm>
          <a:prstGeom prst="roundRect">
            <a:avLst>
              <a:gd name="adj" fmla="val 50000"/>
            </a:avLst>
          </a:prstGeom>
          <a:solidFill>
            <a:srgbClr val="000000">
              <a:alpha val="50196"/>
            </a:srgbClr>
          </a:solidFill>
          <a:ln w="12700" cap="flat" cmpd="sng" algn="ctr">
            <a:solidFill>
              <a:srgbClr val="102DB7"/>
            </a:solidFill>
            <a:prstDash val="solid"/>
            <a:miter lim="800000"/>
          </a:ln>
          <a:effectLst>
            <a:outerShdw blurRad="1081510" dist="38100" dir="2700000" algn="tl" rotWithShape="0">
              <a:prstClr val="black">
                <a:alpha val="21872"/>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sp>
        <p:nvSpPr>
          <p:cNvPr id="26" name="Rounded Rectangle 29">
            <a:extLst>
              <a:ext uri="{FF2B5EF4-FFF2-40B4-BE49-F238E27FC236}">
                <a16:creationId xmlns:a16="http://schemas.microsoft.com/office/drawing/2014/main" id="{230EBF6E-BAD5-454A-037B-67F42A388265}"/>
              </a:ext>
            </a:extLst>
          </p:cNvPr>
          <p:cNvSpPr/>
          <p:nvPr/>
        </p:nvSpPr>
        <p:spPr>
          <a:xfrm rot="10800000" flipH="1">
            <a:off x="3425365" y="218039"/>
            <a:ext cx="449583" cy="420959"/>
          </a:xfrm>
          <a:prstGeom prst="roundRect">
            <a:avLst>
              <a:gd name="adj" fmla="val 50000"/>
            </a:avLst>
          </a:prstGeom>
          <a:solidFill>
            <a:srgbClr val="000000">
              <a:alpha val="50196"/>
            </a:srgbClr>
          </a:solidFill>
          <a:ln w="12700" cap="flat" cmpd="sng" algn="ctr">
            <a:solidFill>
              <a:srgbClr val="102DB7"/>
            </a:solidFill>
            <a:prstDash val="solid"/>
            <a:miter lim="800000"/>
          </a:ln>
          <a:effectLst>
            <a:outerShdw blurRad="1081510" dist="38100" dir="2700000" algn="tl" rotWithShape="0">
              <a:prstClr val="black">
                <a:alpha val="21872"/>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sp>
        <p:nvSpPr>
          <p:cNvPr id="15" name="Rounded Rectangle 29">
            <a:extLst>
              <a:ext uri="{FF2B5EF4-FFF2-40B4-BE49-F238E27FC236}">
                <a16:creationId xmlns:a16="http://schemas.microsoft.com/office/drawing/2014/main" id="{2B116605-3F36-8DCA-82DE-8FED2A834B8C}"/>
              </a:ext>
            </a:extLst>
          </p:cNvPr>
          <p:cNvSpPr/>
          <p:nvPr/>
        </p:nvSpPr>
        <p:spPr>
          <a:xfrm rot="10800000" flipH="1">
            <a:off x="1010337" y="196425"/>
            <a:ext cx="449583" cy="420959"/>
          </a:xfrm>
          <a:prstGeom prst="roundRect">
            <a:avLst>
              <a:gd name="adj" fmla="val 50000"/>
            </a:avLst>
          </a:prstGeom>
          <a:solidFill>
            <a:srgbClr val="000000">
              <a:alpha val="50196"/>
            </a:srgbClr>
          </a:solidFill>
          <a:ln w="12700" cap="flat" cmpd="sng" algn="ctr">
            <a:solidFill>
              <a:srgbClr val="102DB7"/>
            </a:solidFill>
            <a:prstDash val="solid"/>
            <a:miter lim="800000"/>
          </a:ln>
          <a:effectLst>
            <a:outerShdw blurRad="1081510" dist="38100" dir="2700000" algn="tl" rotWithShape="0">
              <a:prstClr val="black">
                <a:alpha val="21872"/>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pic>
        <p:nvPicPr>
          <p:cNvPr id="27" name="Graphic 26">
            <a:extLst>
              <a:ext uri="{FF2B5EF4-FFF2-40B4-BE49-F238E27FC236}">
                <a16:creationId xmlns:a16="http://schemas.microsoft.com/office/drawing/2014/main" id="{099CE115-B5A1-ECC5-0507-BFD087738A2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25113" t="-4493"/>
          <a:stretch>
            <a:fillRect/>
          </a:stretch>
        </p:blipFill>
        <p:spPr>
          <a:xfrm>
            <a:off x="9941440" y="2003882"/>
            <a:ext cx="1214155" cy="383997"/>
          </a:xfrm>
          <a:prstGeom prst="rect">
            <a:avLst/>
          </a:prstGeom>
        </p:spPr>
      </p:pic>
      <p:pic>
        <p:nvPicPr>
          <p:cNvPr id="28" name="Graphic 27">
            <a:extLst>
              <a:ext uri="{FF2B5EF4-FFF2-40B4-BE49-F238E27FC236}">
                <a16:creationId xmlns:a16="http://schemas.microsoft.com/office/drawing/2014/main" id="{8FAA154D-C8C2-4588-30EB-0012B2275F9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25113" t="-4493"/>
          <a:stretch>
            <a:fillRect/>
          </a:stretch>
        </p:blipFill>
        <p:spPr>
          <a:xfrm>
            <a:off x="9941440" y="3501545"/>
            <a:ext cx="1214155" cy="383997"/>
          </a:xfrm>
          <a:prstGeom prst="rect">
            <a:avLst/>
          </a:prstGeom>
        </p:spPr>
      </p:pic>
      <p:pic>
        <p:nvPicPr>
          <p:cNvPr id="29" name="Graphic 28">
            <a:extLst>
              <a:ext uri="{FF2B5EF4-FFF2-40B4-BE49-F238E27FC236}">
                <a16:creationId xmlns:a16="http://schemas.microsoft.com/office/drawing/2014/main" id="{060EFCFF-013C-9CA3-96C1-A5A9FB1A94F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25113" t="-4493"/>
          <a:stretch>
            <a:fillRect/>
          </a:stretch>
        </p:blipFill>
        <p:spPr>
          <a:xfrm>
            <a:off x="9904870" y="5147490"/>
            <a:ext cx="1214155" cy="383997"/>
          </a:xfrm>
          <a:prstGeom prst="rect">
            <a:avLst/>
          </a:prstGeom>
        </p:spPr>
      </p:pic>
      <p:pic>
        <p:nvPicPr>
          <p:cNvPr id="11" name="Picture 10">
            <a:extLst>
              <a:ext uri="{FF2B5EF4-FFF2-40B4-BE49-F238E27FC236}">
                <a16:creationId xmlns:a16="http://schemas.microsoft.com/office/drawing/2014/main" id="{DEA380E2-AA8C-7DDF-D2C7-872BCEB323E5}"/>
              </a:ext>
            </a:extLst>
          </p:cNvPr>
          <p:cNvPicPr>
            <a:picLocks noChangeAspect="1"/>
          </p:cNvPicPr>
          <p:nvPr/>
        </p:nvPicPr>
        <p:blipFill>
          <a:blip r:embed="rId14"/>
          <a:stretch>
            <a:fillRect/>
          </a:stretch>
        </p:blipFill>
        <p:spPr>
          <a:xfrm>
            <a:off x="5950750" y="2006618"/>
            <a:ext cx="407699" cy="330567"/>
          </a:xfrm>
          <a:prstGeom prst="rect">
            <a:avLst/>
          </a:prstGeom>
        </p:spPr>
      </p:pic>
      <p:pic>
        <p:nvPicPr>
          <p:cNvPr id="22" name="Picture 21">
            <a:extLst>
              <a:ext uri="{FF2B5EF4-FFF2-40B4-BE49-F238E27FC236}">
                <a16:creationId xmlns:a16="http://schemas.microsoft.com/office/drawing/2014/main" id="{4CE6409E-A3D6-2FA0-32ED-DCDDE9186EB0}"/>
              </a:ext>
            </a:extLst>
          </p:cNvPr>
          <p:cNvPicPr>
            <a:picLocks noChangeAspect="1"/>
          </p:cNvPicPr>
          <p:nvPr/>
        </p:nvPicPr>
        <p:blipFill>
          <a:blip r:embed="rId14"/>
          <a:stretch>
            <a:fillRect/>
          </a:stretch>
        </p:blipFill>
        <p:spPr>
          <a:xfrm>
            <a:off x="5950748" y="3505130"/>
            <a:ext cx="407699" cy="330567"/>
          </a:xfrm>
          <a:prstGeom prst="rect">
            <a:avLst/>
          </a:prstGeom>
        </p:spPr>
      </p:pic>
      <p:pic>
        <p:nvPicPr>
          <p:cNvPr id="23" name="Picture 22">
            <a:extLst>
              <a:ext uri="{FF2B5EF4-FFF2-40B4-BE49-F238E27FC236}">
                <a16:creationId xmlns:a16="http://schemas.microsoft.com/office/drawing/2014/main" id="{A1FA9BBF-C461-C3ED-BA31-DF6D50625997}"/>
              </a:ext>
            </a:extLst>
          </p:cNvPr>
          <p:cNvPicPr>
            <a:picLocks noChangeAspect="1"/>
          </p:cNvPicPr>
          <p:nvPr/>
        </p:nvPicPr>
        <p:blipFill>
          <a:blip r:embed="rId14"/>
          <a:stretch>
            <a:fillRect/>
          </a:stretch>
        </p:blipFill>
        <p:spPr>
          <a:xfrm>
            <a:off x="5950748" y="5138166"/>
            <a:ext cx="407699" cy="330567"/>
          </a:xfrm>
          <a:prstGeom prst="rect">
            <a:avLst/>
          </a:prstGeom>
        </p:spPr>
      </p:pic>
      <p:pic>
        <p:nvPicPr>
          <p:cNvPr id="2" name="UserID_364309_3A">
            <a:hlinkClick r:id="" action="ppaction://media"/>
            <a:extLst>
              <a:ext uri="{FF2B5EF4-FFF2-40B4-BE49-F238E27FC236}">
                <a16:creationId xmlns:a16="http://schemas.microsoft.com/office/drawing/2014/main" id="{9BEEDF2C-B8CF-F03D-61BB-83750B955D69}"/>
              </a:ext>
            </a:extLst>
          </p:cNvPr>
          <p:cNvPicPr>
            <a:picLocks noChangeAspect="1"/>
          </p:cNvPicPr>
          <p:nvPr>
            <a:audioFile r:link="rId1"/>
            <p:extLst>
              <p:ext uri="{DAA4B4D4-6D71-4841-9C94-3DE7FCFB9230}">
                <p14:media xmlns:p14="http://schemas.microsoft.com/office/powerpoint/2010/main" r:embed="rId2">
                  <p14:trim st="86500" end="42392.258"/>
                </p14:media>
              </p:ext>
            </p:extLst>
          </p:nvPr>
        </p:nvPicPr>
        <p:blipFill>
          <a:blip r:embed="rId15">
            <a:biLevel thresh="25000"/>
          </a:blip>
          <a:stretch>
            <a:fillRect/>
          </a:stretch>
        </p:blipFill>
        <p:spPr>
          <a:xfrm>
            <a:off x="9661162" y="2089044"/>
            <a:ext cx="216000" cy="216000"/>
          </a:xfrm>
          <a:prstGeom prst="rect">
            <a:avLst/>
          </a:prstGeom>
        </p:spPr>
      </p:pic>
      <p:sp>
        <p:nvSpPr>
          <p:cNvPr id="7" name="TextBox 6">
            <a:extLst>
              <a:ext uri="{FF2B5EF4-FFF2-40B4-BE49-F238E27FC236}">
                <a16:creationId xmlns:a16="http://schemas.microsoft.com/office/drawing/2014/main" id="{20415E56-5AAA-4CDF-DD72-0151C1919B28}"/>
              </a:ext>
            </a:extLst>
          </p:cNvPr>
          <p:cNvSpPr txBox="1"/>
          <p:nvPr/>
        </p:nvSpPr>
        <p:spPr>
          <a:xfrm>
            <a:off x="5777" y="6581026"/>
            <a:ext cx="11387237"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050" b="0" i="1" u="none" strike="noStrike" kern="0" cap="none" spc="0" normalizeH="0" baseline="0" noProof="0" dirty="0">
                <a:ln>
                  <a:noFill/>
                </a:ln>
                <a:solidFill>
                  <a:srgbClr val="FFFFFF"/>
                </a:solidFill>
                <a:effectLst/>
                <a:uLnTx/>
                <a:uFillTx/>
                <a:latin typeface="Manrope"/>
                <a:ea typeface="+mn-ea"/>
                <a:cs typeface="+mn-cs"/>
              </a:rPr>
              <a:t>*English translation available in notes</a:t>
            </a:r>
            <a:endParaRPr kumimoji="0" lang="en-IN" sz="1050" b="0" i="0" u="none" strike="noStrike" kern="0" cap="none" spc="0" normalizeH="0" baseline="0" noProof="0" dirty="0">
              <a:ln>
                <a:noFill/>
              </a:ln>
              <a:solidFill>
                <a:srgbClr val="FFFFFF"/>
              </a:solidFill>
              <a:effectLst/>
              <a:uLnTx/>
              <a:uFillTx/>
              <a:latin typeface="Manrope"/>
              <a:ea typeface="+mn-ea"/>
              <a:cs typeface="+mn-cs"/>
            </a:endParaRPr>
          </a:p>
        </p:txBody>
      </p:sp>
      <p:pic>
        <p:nvPicPr>
          <p:cNvPr id="30" name="UserID_776305_3B_German">
            <a:hlinkClick r:id="" action="ppaction://media"/>
            <a:extLst>
              <a:ext uri="{FF2B5EF4-FFF2-40B4-BE49-F238E27FC236}">
                <a16:creationId xmlns:a16="http://schemas.microsoft.com/office/drawing/2014/main" id="{197AAD74-CE7A-435F-2C1B-0994A175E9CC}"/>
              </a:ext>
            </a:extLst>
          </p:cNvPr>
          <p:cNvPicPr>
            <a:picLocks noChangeAspect="1"/>
          </p:cNvPicPr>
          <p:nvPr>
            <a:audioFile r:link="rId1"/>
            <p:extLst>
              <p:ext uri="{DAA4B4D4-6D71-4841-9C94-3DE7FCFB9230}">
                <p14:media xmlns:p14="http://schemas.microsoft.com/office/powerpoint/2010/main" r:embed="rId3">
                  <p14:trim st="119620"/>
                </p14:media>
              </p:ext>
            </p:extLst>
          </p:nvPr>
        </p:nvPicPr>
        <p:blipFill>
          <a:blip r:embed="rId15">
            <a:biLevel thresh="25000"/>
          </a:blip>
          <a:stretch>
            <a:fillRect/>
          </a:stretch>
        </p:blipFill>
        <p:spPr>
          <a:xfrm>
            <a:off x="9666926" y="3588966"/>
            <a:ext cx="216000" cy="216000"/>
          </a:xfrm>
          <a:prstGeom prst="rect">
            <a:avLst/>
          </a:prstGeom>
        </p:spPr>
      </p:pic>
      <p:pic>
        <p:nvPicPr>
          <p:cNvPr id="31" name="UserID_57903_3C">
            <a:hlinkClick r:id="" action="ppaction://media"/>
            <a:extLst>
              <a:ext uri="{FF2B5EF4-FFF2-40B4-BE49-F238E27FC236}">
                <a16:creationId xmlns:a16="http://schemas.microsoft.com/office/drawing/2014/main" id="{A443F4F3-12CF-DCE5-31B5-2961E13CC922}"/>
              </a:ext>
            </a:extLst>
          </p:cNvPr>
          <p:cNvPicPr>
            <a:picLocks noChangeAspect="1"/>
          </p:cNvPicPr>
          <p:nvPr>
            <a:audioFile r:link="rId1"/>
            <p:extLst>
              <p:ext uri="{DAA4B4D4-6D71-4841-9C94-3DE7FCFB9230}">
                <p14:media xmlns:p14="http://schemas.microsoft.com/office/powerpoint/2010/main" r:embed="rId4">
                  <p14:trim st="23800" end="1884.258"/>
                </p14:media>
              </p:ext>
            </p:extLst>
          </p:nvPr>
        </p:nvPicPr>
        <p:blipFill>
          <a:blip r:embed="rId15">
            <a:biLevel thresh="25000"/>
          </a:blip>
          <a:stretch>
            <a:fillRect/>
          </a:stretch>
        </p:blipFill>
        <p:spPr>
          <a:xfrm>
            <a:off x="9666926" y="5252733"/>
            <a:ext cx="216000" cy="216000"/>
          </a:xfrm>
          <a:prstGeom prst="rect">
            <a:avLst/>
          </a:prstGeom>
        </p:spPr>
      </p:pic>
    </p:spTree>
    <p:extLst>
      <p:ext uri="{BB962C8B-B14F-4D97-AF65-F5344CB8AC3E}">
        <p14:creationId xmlns:p14="http://schemas.microsoft.com/office/powerpoint/2010/main" val="20227618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0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0212" fill="hold"/>
                                        <p:tgtEl>
                                          <p:spTgt spid="30"/>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4228"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audio>
              <p:cMediaNode vol="80000">
                <p:cTn id="16" fill="hold" display="0">
                  <p:stCondLst>
                    <p:cond delay="indefinite"/>
                  </p:stCondLst>
                  <p:endCondLst>
                    <p:cond evt="onStopAudio" delay="0">
                      <p:tgtEl>
                        <p:sldTgt/>
                      </p:tgtEl>
                    </p:cond>
                  </p:endCondLst>
                </p:cTn>
                <p:tgtEl>
                  <p:spTgt spid="30"/>
                </p:tgtEl>
              </p:cMediaNode>
            </p:audio>
            <p:audio>
              <p:cMediaNode vol="80000">
                <p:cTn id="17" fill="hold" display="0">
                  <p:stCondLst>
                    <p:cond delay="indefinite"/>
                  </p:stCondLst>
                  <p:endCondLst>
                    <p:cond evt="onStopAudio" delay="0">
                      <p:tgtEl>
                        <p:sldTgt/>
                      </p:tgtEl>
                    </p:cond>
                  </p:endCondLst>
                </p:cTn>
                <p:tgtEl>
                  <p:spTgt spid="3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85BEC9-9275-B6DD-36A1-8CA68184A324}"/>
            </a:ext>
          </a:extLst>
        </p:cNvPr>
        <p:cNvGrpSpPr/>
        <p:nvPr/>
      </p:nvGrpSpPr>
      <p:grpSpPr>
        <a:xfrm>
          <a:off x="0" y="0"/>
          <a:ext cx="0" cy="0"/>
          <a:chOff x="0" y="0"/>
          <a:chExt cx="0" cy="0"/>
        </a:xfrm>
      </p:grpSpPr>
      <p:sp>
        <p:nvSpPr>
          <p:cNvPr id="24" name="Rounded Rectangle 29">
            <a:extLst>
              <a:ext uri="{FF2B5EF4-FFF2-40B4-BE49-F238E27FC236}">
                <a16:creationId xmlns:a16="http://schemas.microsoft.com/office/drawing/2014/main" id="{4683A9C7-9718-AC51-257F-ADB02CFA8584}"/>
              </a:ext>
            </a:extLst>
          </p:cNvPr>
          <p:cNvSpPr/>
          <p:nvPr/>
        </p:nvSpPr>
        <p:spPr>
          <a:xfrm rot="10800000" flipH="1">
            <a:off x="8255421" y="218042"/>
            <a:ext cx="449583" cy="420959"/>
          </a:xfrm>
          <a:prstGeom prst="roundRect">
            <a:avLst>
              <a:gd name="adj" fmla="val 50000"/>
            </a:avLst>
          </a:prstGeom>
          <a:gradFill flip="none" rotWithShape="1">
            <a:gsLst>
              <a:gs pos="55000">
                <a:srgbClr val="1F41EB"/>
              </a:gs>
              <a:gs pos="100000">
                <a:srgbClr val="795EED">
                  <a:tint val="23500"/>
                  <a:satMod val="160000"/>
                </a:srgbClr>
              </a:gs>
            </a:gsLst>
            <a:lin ang="2700000" scaled="1"/>
            <a:tileRect/>
          </a:gradFill>
          <a:ln w="12700" cap="flat" cmpd="sng" algn="ctr">
            <a:noFill/>
            <a:prstDash val="solid"/>
            <a:miter lim="800000"/>
          </a:ln>
          <a:effectLst>
            <a:outerShdw blurRad="1081510" dist="38100" dir="2700000" algn="tl" rotWithShape="0">
              <a:prstClr val="black">
                <a:alpha val="21872"/>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sp>
        <p:nvSpPr>
          <p:cNvPr id="35" name="Google Shape;464;p6">
            <a:extLst>
              <a:ext uri="{FF2B5EF4-FFF2-40B4-BE49-F238E27FC236}">
                <a16:creationId xmlns:a16="http://schemas.microsoft.com/office/drawing/2014/main" id="{56EB85E7-CC55-E117-7444-C1EDAC0749B9}"/>
              </a:ext>
            </a:extLst>
          </p:cNvPr>
          <p:cNvSpPr/>
          <p:nvPr/>
        </p:nvSpPr>
        <p:spPr>
          <a:xfrm>
            <a:off x="765597" y="771141"/>
            <a:ext cx="10643271"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93657"/>
              </a:buClr>
              <a:buSzPts val="2000"/>
              <a:buFont typeface="Roboto Light"/>
              <a:buNone/>
              <a:tabLst/>
              <a:defRPr/>
            </a:pPr>
            <a:r>
              <a:rPr kumimoji="0" lang="en-US" sz="2400" b="0" i="0" u="none" strike="noStrike" kern="0" cap="none" spc="0" normalizeH="0" baseline="0" noProof="0">
                <a:ln>
                  <a:noFill/>
                </a:ln>
                <a:solidFill>
                  <a:srgbClr val="FFFFFF"/>
                </a:solidFill>
                <a:effectLst/>
                <a:uLnTx/>
                <a:uFillTx/>
                <a:latin typeface="Playfair Display" pitchFamily="2" charset="77"/>
                <a:ea typeface="Roboto" panose="02000000000000000000" pitchFamily="2" charset="0"/>
                <a:cs typeface="Poppins" panose="00000500000000000000" pitchFamily="2" charset="0"/>
                <a:sym typeface="Roboto Light"/>
              </a:rPr>
              <a:t>Unmet Need #4: </a:t>
            </a:r>
          </a:p>
          <a:p>
            <a:pPr marL="0" marR="0" lvl="0" indent="0" algn="l" defTabSz="914400" rtl="0" eaLnBrk="1" fontAlgn="auto" latinLnBrk="0" hangingPunct="1">
              <a:lnSpc>
                <a:spcPct val="100000"/>
              </a:lnSpc>
              <a:spcBef>
                <a:spcPts val="0"/>
              </a:spcBef>
              <a:spcAft>
                <a:spcPts val="0"/>
              </a:spcAft>
              <a:buClr>
                <a:srgbClr val="193657"/>
              </a:buClr>
              <a:buSzPts val="2000"/>
              <a:buFont typeface="Roboto Light"/>
              <a:buNone/>
              <a:tabLst/>
              <a:defRPr/>
            </a:pPr>
            <a:r>
              <a:rPr kumimoji="0" lang="en-US" sz="2400" b="1" i="0" u="none" strike="noStrike" kern="0" cap="none" spc="0" normalizeH="0" baseline="0" noProof="0">
                <a:ln>
                  <a:noFill/>
                </a:ln>
                <a:solidFill>
                  <a:srgbClr val="FFFFFF"/>
                </a:solidFill>
                <a:effectLst/>
                <a:uLnTx/>
                <a:uFillTx/>
                <a:latin typeface="Playfair Display" pitchFamily="2" charset="77"/>
                <a:ea typeface="Roboto" panose="02000000000000000000" pitchFamily="2" charset="0"/>
                <a:cs typeface="Poppins" panose="00000500000000000000" pitchFamily="2" charset="0"/>
                <a:sym typeface="Roboto Light"/>
              </a:rPr>
              <a:t>Lack of Options for Refractory Disease and Heterogeneity</a:t>
            </a:r>
          </a:p>
        </p:txBody>
      </p:sp>
      <p:sp>
        <p:nvSpPr>
          <p:cNvPr id="46" name="Rectangle: Rounded Corners 1">
            <a:extLst>
              <a:ext uri="{FF2B5EF4-FFF2-40B4-BE49-F238E27FC236}">
                <a16:creationId xmlns:a16="http://schemas.microsoft.com/office/drawing/2014/main" id="{EF55FB05-6A92-3329-284A-AE4B9A6FDDA8}"/>
              </a:ext>
            </a:extLst>
          </p:cNvPr>
          <p:cNvSpPr/>
          <p:nvPr/>
        </p:nvSpPr>
        <p:spPr>
          <a:xfrm>
            <a:off x="873609" y="1909610"/>
            <a:ext cx="4193485" cy="4612576"/>
          </a:xfrm>
          <a:prstGeom prst="roundRect">
            <a:avLst>
              <a:gd name="adj" fmla="val 0"/>
            </a:avLst>
          </a:prstGeom>
          <a:noFill/>
          <a:ln w="19050" cap="flat" cmpd="sng" algn="ctr">
            <a:gradFill flip="none" rotWithShape="1">
              <a:gsLst>
                <a:gs pos="0">
                  <a:srgbClr val="000000"/>
                </a:gs>
                <a:gs pos="100000">
                  <a:srgbClr val="353E6B"/>
                </a:gs>
                <a:gs pos="24000">
                  <a:srgbClr val="1E41EB">
                    <a:lumMod val="60000"/>
                    <a:lumOff val="40000"/>
                  </a:srgbClr>
                </a:gs>
              </a:gsLst>
              <a:lin ang="8100000" scaled="1"/>
              <a:tileRect/>
            </a:gradFill>
            <a:prstDash val="solid"/>
            <a:miter lim="800000"/>
          </a:ln>
          <a:effectLst/>
        </p:spPr>
        <p:txBody>
          <a:bodyPr spcFirstLastPara="1" wrap="square" lIns="91425" tIns="45700" rIns="91425" bIns="45700" anchor="t" anchorCtr="0">
            <a:noAutofit/>
          </a:bodyPr>
          <a:lstStyle/>
          <a:p>
            <a:pPr marL="285744" marR="0" lvl="0" indent="-285744" algn="l" defTabSz="914377" rtl="0" eaLnBrk="1" fontAlgn="auto" latinLnBrk="0" hangingPunct="1">
              <a:lnSpc>
                <a:spcPct val="115000"/>
              </a:lnSpc>
              <a:spcBef>
                <a:spcPts val="0"/>
              </a:spcBef>
              <a:spcAft>
                <a:spcPts val="0"/>
              </a:spcAft>
              <a:buClr>
                <a:srgbClr val="FFFFFF"/>
              </a:buClr>
              <a:buSzPts val="1800"/>
              <a:buFont typeface="Arial"/>
              <a:buChar char="•"/>
              <a:tabLst/>
              <a:defRPr/>
            </a:pPr>
            <a:endParaRPr kumimoji="0" lang="en-US" sz="1200" b="0" i="0" u="none" strike="noStrike" kern="0" cap="none" spc="0" normalizeH="0" baseline="0" noProof="0">
              <a:ln>
                <a:noFill/>
              </a:ln>
              <a:solidFill>
                <a:srgbClr val="000000">
                  <a:lumMod val="75000"/>
                  <a:lumOff val="25000"/>
                </a:srgbClr>
              </a:solidFill>
              <a:effectLst/>
              <a:uLnTx/>
              <a:uFillTx/>
              <a:latin typeface="Poppins"/>
              <a:ea typeface="+mn-ea"/>
              <a:cs typeface="Poppins"/>
              <a:sym typeface="Arial"/>
            </a:endParaRPr>
          </a:p>
        </p:txBody>
      </p:sp>
      <p:grpSp>
        <p:nvGrpSpPr>
          <p:cNvPr id="71" name="Group 70">
            <a:extLst>
              <a:ext uri="{FF2B5EF4-FFF2-40B4-BE49-F238E27FC236}">
                <a16:creationId xmlns:a16="http://schemas.microsoft.com/office/drawing/2014/main" id="{D4757102-E283-DB86-51E4-3AB9DEA52197}"/>
              </a:ext>
            </a:extLst>
          </p:cNvPr>
          <p:cNvGrpSpPr/>
          <p:nvPr/>
        </p:nvGrpSpPr>
        <p:grpSpPr>
          <a:xfrm>
            <a:off x="6020389" y="1986063"/>
            <a:ext cx="5221188" cy="1347991"/>
            <a:chOff x="882555" y="2033675"/>
            <a:chExt cx="6959538" cy="1992209"/>
          </a:xfrm>
        </p:grpSpPr>
        <p:sp>
          <p:nvSpPr>
            <p:cNvPr id="72" name="Rectangle: Rounded Corners 1">
              <a:extLst>
                <a:ext uri="{FF2B5EF4-FFF2-40B4-BE49-F238E27FC236}">
                  <a16:creationId xmlns:a16="http://schemas.microsoft.com/office/drawing/2014/main" id="{F205AC33-C35D-AC77-03CB-D3491930E367}"/>
                </a:ext>
              </a:extLst>
            </p:cNvPr>
            <p:cNvSpPr/>
            <p:nvPr/>
          </p:nvSpPr>
          <p:spPr>
            <a:xfrm>
              <a:off x="882555" y="2318341"/>
              <a:ext cx="6959538" cy="1510015"/>
            </a:xfrm>
            <a:prstGeom prst="roundRect">
              <a:avLst>
                <a:gd name="adj" fmla="val 0"/>
              </a:avLst>
            </a:prstGeom>
            <a:solidFill>
              <a:srgbClr val="FFFFFF">
                <a:alpha val="5882"/>
              </a:srgbClr>
            </a:solidFill>
            <a:ln w="3175" cap="flat" cmpd="sng" algn="ctr">
              <a:solidFill>
                <a:srgbClr val="304079">
                  <a:lumMod val="60000"/>
                  <a:lumOff val="4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4" name="Freeform 4">
              <a:extLst>
                <a:ext uri="{FF2B5EF4-FFF2-40B4-BE49-F238E27FC236}">
                  <a16:creationId xmlns:a16="http://schemas.microsoft.com/office/drawing/2014/main" id="{64950689-69B7-3FBC-ACFA-227CE4E76A32}"/>
                </a:ext>
              </a:extLst>
            </p:cNvPr>
            <p:cNvSpPr/>
            <p:nvPr/>
          </p:nvSpPr>
          <p:spPr>
            <a:xfrm>
              <a:off x="1155708" y="2779048"/>
              <a:ext cx="6571780" cy="1246836"/>
            </a:xfrm>
            <a:custGeom>
              <a:avLst/>
              <a:gdLst>
                <a:gd name="connsiteX0" fmla="*/ 0 w 1064768"/>
                <a:gd name="connsiteY0" fmla="*/ 0 h 1209039"/>
                <a:gd name="connsiteX1" fmla="*/ 1064768 w 1064768"/>
                <a:gd name="connsiteY1" fmla="*/ 0 h 1209039"/>
                <a:gd name="connsiteX2" fmla="*/ 1064768 w 1064768"/>
                <a:gd name="connsiteY2" fmla="*/ 1209039 h 1209039"/>
                <a:gd name="connsiteX3" fmla="*/ 0 w 1064768"/>
                <a:gd name="connsiteY3" fmla="*/ 1209039 h 1209039"/>
                <a:gd name="connsiteX4" fmla="*/ 0 w 1064768"/>
                <a:gd name="connsiteY4" fmla="*/ 0 h 120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768" h="1209039">
                  <a:moveTo>
                    <a:pt x="0" y="0"/>
                  </a:moveTo>
                  <a:lnTo>
                    <a:pt x="1064768" y="0"/>
                  </a:lnTo>
                  <a:lnTo>
                    <a:pt x="1064768" y="1209039"/>
                  </a:lnTo>
                  <a:lnTo>
                    <a:pt x="0" y="1209039"/>
                  </a:lnTo>
                  <a:lnTo>
                    <a:pt x="0" y="0"/>
                  </a:lnTo>
                  <a:close/>
                </a:path>
              </a:pathLst>
            </a:custGeom>
            <a:noFill/>
            <a:ln>
              <a:noFill/>
            </a:ln>
            <a:effectLst/>
          </p:spPr>
          <p:txBody>
            <a:bodyPr spcFirstLastPara="0" vert="horz" wrap="square" lIns="99058" tIns="0" rIns="0" bIns="0" numCol="1" spcCol="1270" anchor="t" anchorCtr="0">
              <a:noAutofit/>
            </a:bodyPr>
            <a:lstStyle/>
            <a:p>
              <a:pPr marL="0" marR="0" lvl="0" indent="0" algn="l" defTabSz="488950" rtl="0" eaLnBrk="1" fontAlgn="auto" latinLnBrk="0" hangingPunct="1">
                <a:lnSpc>
                  <a:spcPct val="100000"/>
                </a:lnSpc>
                <a:spcBef>
                  <a:spcPct val="0"/>
                </a:spcBef>
                <a:spcAft>
                  <a:spcPct val="35000"/>
                </a:spcAft>
                <a:buClrTx/>
                <a:buSzTx/>
                <a:buFontTx/>
                <a:buNone/>
                <a:tabLst/>
                <a:defRPr/>
              </a:pPr>
              <a:r>
                <a:rPr kumimoji="0" lang="en-US" sz="1050" b="0" i="0" u="none" strike="noStrike" kern="0" cap="none" spc="0" normalizeH="0" baseline="0" noProof="0">
                  <a:ln>
                    <a:noFill/>
                  </a:ln>
                  <a:solidFill>
                    <a:srgbClr val="FFFFFF"/>
                  </a:solidFill>
                  <a:effectLst/>
                  <a:uLnTx/>
                  <a:uFillTx/>
                  <a:latin typeface="Manrope"/>
                  <a:ea typeface="+mn-ea"/>
                  <a:cs typeface="+mn-cs"/>
                </a:rPr>
                <a:t>The most significant unmet needs are due to a wide heterogeneity with SLE patients and not being able to have precision medicine. There is a lack of targeted therapies for specific disease manifestations and the need for safer and more effective treatments for refractory SLE.</a:t>
              </a:r>
              <a:endParaRPr kumimoji="0" lang="en-IN" sz="1200" b="1" i="0" u="none" strike="noStrike" kern="0" cap="none" spc="300" normalizeH="0" baseline="0" noProof="0">
                <a:ln>
                  <a:noFill/>
                </a:ln>
                <a:solidFill>
                  <a:srgbClr val="FFFFFF"/>
                </a:solidFill>
                <a:effectLst/>
                <a:uLnTx/>
                <a:uFillTx/>
                <a:latin typeface="Manrope"/>
                <a:ea typeface="+mn-ea"/>
                <a:cs typeface="+mn-cs"/>
              </a:endParaRPr>
            </a:p>
          </p:txBody>
        </p:sp>
        <p:sp>
          <p:nvSpPr>
            <p:cNvPr id="77" name="Rounded Rectangle 29">
              <a:extLst>
                <a:ext uri="{FF2B5EF4-FFF2-40B4-BE49-F238E27FC236}">
                  <a16:creationId xmlns:a16="http://schemas.microsoft.com/office/drawing/2014/main" id="{B972F40C-77A1-5CAA-8EA6-68D062639838}"/>
                </a:ext>
              </a:extLst>
            </p:cNvPr>
            <p:cNvSpPr/>
            <p:nvPr/>
          </p:nvSpPr>
          <p:spPr>
            <a:xfrm rot="10800000" flipH="1">
              <a:off x="5566369" y="2033675"/>
              <a:ext cx="2275724" cy="622139"/>
            </a:xfrm>
            <a:prstGeom prst="roundRect">
              <a:avLst>
                <a:gd name="adj" fmla="val 50000"/>
              </a:avLst>
            </a:prstGeom>
            <a:gradFill flip="none" rotWithShape="1">
              <a:gsLst>
                <a:gs pos="55000">
                  <a:srgbClr val="1F41EB"/>
                </a:gs>
                <a:gs pos="100000">
                  <a:srgbClr val="795EED">
                    <a:tint val="23500"/>
                    <a:satMod val="160000"/>
                  </a:srgbClr>
                </a:gs>
              </a:gsLst>
              <a:lin ang="2700000" scaled="1"/>
              <a:tileRect/>
            </a:gradFill>
            <a:ln w="12700" cap="flat" cmpd="sng" algn="ctr">
              <a:noFill/>
              <a:prstDash val="solid"/>
              <a:miter lim="800000"/>
            </a:ln>
            <a:effectLst>
              <a:outerShdw blurRad="1081510" dist="38100" dir="2700000" algn="tl" rotWithShape="0">
                <a:prstClr val="black">
                  <a:alpha val="21872"/>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grpSp>
      <p:grpSp>
        <p:nvGrpSpPr>
          <p:cNvPr id="5" name="Group 4">
            <a:extLst>
              <a:ext uri="{FF2B5EF4-FFF2-40B4-BE49-F238E27FC236}">
                <a16:creationId xmlns:a16="http://schemas.microsoft.com/office/drawing/2014/main" id="{824FE21A-8FE3-B71D-F9D0-831A4317AD1D}"/>
              </a:ext>
            </a:extLst>
          </p:cNvPr>
          <p:cNvGrpSpPr/>
          <p:nvPr/>
        </p:nvGrpSpPr>
        <p:grpSpPr>
          <a:xfrm>
            <a:off x="6020389" y="3641396"/>
            <a:ext cx="5221188" cy="1890724"/>
            <a:chOff x="882555" y="2033675"/>
            <a:chExt cx="6959538" cy="2794319"/>
          </a:xfrm>
        </p:grpSpPr>
        <p:sp>
          <p:nvSpPr>
            <p:cNvPr id="6" name="Rectangle: Rounded Corners 1">
              <a:extLst>
                <a:ext uri="{FF2B5EF4-FFF2-40B4-BE49-F238E27FC236}">
                  <a16:creationId xmlns:a16="http://schemas.microsoft.com/office/drawing/2014/main" id="{F35F7551-78B9-8985-2701-A450837EDAF9}"/>
                </a:ext>
              </a:extLst>
            </p:cNvPr>
            <p:cNvSpPr/>
            <p:nvPr/>
          </p:nvSpPr>
          <p:spPr>
            <a:xfrm>
              <a:off x="882555" y="2318339"/>
              <a:ext cx="6959538" cy="2509655"/>
            </a:xfrm>
            <a:prstGeom prst="roundRect">
              <a:avLst>
                <a:gd name="adj" fmla="val 0"/>
              </a:avLst>
            </a:prstGeom>
            <a:solidFill>
              <a:srgbClr val="FFFFFF">
                <a:alpha val="5882"/>
              </a:srgbClr>
            </a:solidFill>
            <a:ln w="3175" cap="flat" cmpd="sng" algn="ctr">
              <a:solidFill>
                <a:srgbClr val="304079">
                  <a:lumMod val="60000"/>
                  <a:lumOff val="4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 name="Freeform 4">
              <a:extLst>
                <a:ext uri="{FF2B5EF4-FFF2-40B4-BE49-F238E27FC236}">
                  <a16:creationId xmlns:a16="http://schemas.microsoft.com/office/drawing/2014/main" id="{20A6DDBC-8BE5-A38D-51BC-9D7C010DE912}"/>
                </a:ext>
              </a:extLst>
            </p:cNvPr>
            <p:cNvSpPr/>
            <p:nvPr/>
          </p:nvSpPr>
          <p:spPr>
            <a:xfrm>
              <a:off x="1155708" y="2779048"/>
              <a:ext cx="6416994" cy="1246836"/>
            </a:xfrm>
            <a:custGeom>
              <a:avLst/>
              <a:gdLst>
                <a:gd name="connsiteX0" fmla="*/ 0 w 1064768"/>
                <a:gd name="connsiteY0" fmla="*/ 0 h 1209039"/>
                <a:gd name="connsiteX1" fmla="*/ 1064768 w 1064768"/>
                <a:gd name="connsiteY1" fmla="*/ 0 h 1209039"/>
                <a:gd name="connsiteX2" fmla="*/ 1064768 w 1064768"/>
                <a:gd name="connsiteY2" fmla="*/ 1209039 h 1209039"/>
                <a:gd name="connsiteX3" fmla="*/ 0 w 1064768"/>
                <a:gd name="connsiteY3" fmla="*/ 1209039 h 1209039"/>
                <a:gd name="connsiteX4" fmla="*/ 0 w 1064768"/>
                <a:gd name="connsiteY4" fmla="*/ 0 h 120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768" h="1209039">
                  <a:moveTo>
                    <a:pt x="0" y="0"/>
                  </a:moveTo>
                  <a:lnTo>
                    <a:pt x="1064768" y="0"/>
                  </a:lnTo>
                  <a:lnTo>
                    <a:pt x="1064768" y="1209039"/>
                  </a:lnTo>
                  <a:lnTo>
                    <a:pt x="0" y="1209039"/>
                  </a:lnTo>
                  <a:lnTo>
                    <a:pt x="0" y="0"/>
                  </a:lnTo>
                  <a:close/>
                </a:path>
              </a:pathLst>
            </a:custGeom>
            <a:noFill/>
            <a:ln>
              <a:noFill/>
            </a:ln>
            <a:effectLst/>
          </p:spPr>
          <p:txBody>
            <a:bodyPr spcFirstLastPara="0" vert="horz" wrap="square" lIns="99058" tIns="0" rIns="0" bIns="0" numCol="1" spcCol="1270" anchor="t" anchorCtr="0">
              <a:noAutofit/>
            </a:bodyPr>
            <a:lstStyle/>
            <a:p>
              <a:pPr marL="0" marR="0" lvl="0" indent="0" algn="l" defTabSz="488950" rtl="0" eaLnBrk="1" fontAlgn="auto" latinLnBrk="0" hangingPunct="1">
                <a:lnSpc>
                  <a:spcPct val="100000"/>
                </a:lnSpc>
                <a:spcBef>
                  <a:spcPct val="0"/>
                </a:spcBef>
                <a:spcAft>
                  <a:spcPct val="35000"/>
                </a:spcAft>
                <a:buClrTx/>
                <a:buSzTx/>
                <a:buFontTx/>
                <a:buNone/>
                <a:tabLst/>
                <a:defRPr/>
              </a:pPr>
              <a:r>
                <a:rPr kumimoji="0" lang="en-US" sz="1050" b="0" i="0" u="none" strike="noStrike" kern="0" cap="none" spc="0" normalizeH="0" baseline="0" noProof="0">
                  <a:ln>
                    <a:noFill/>
                  </a:ln>
                  <a:solidFill>
                    <a:srgbClr val="FFFFFF"/>
                  </a:solidFill>
                  <a:effectLst/>
                  <a:uLnTx/>
                  <a:uFillTx/>
                  <a:latin typeface="Manrope"/>
                  <a:ea typeface="+mn-ea"/>
                  <a:cs typeface="+mn-cs"/>
                </a:rPr>
                <a:t>Typically patients who have complicated organ involvement get started in aggressive therapies. These patients tend to be quite young, but the disease continues to brew, not able to be controlled by orals, complications from steroids and then they continue to progress. What comes to mind is a patient who initially presents with like Lupus Cerebritis, God forbid Lupus Nephritis, who needs to go through induction therapy gets in control of the Lupus Nephritis but there are other aspects of the Lupus that aren't controlled that don't respond to the Lupus Nephritis like induction</a:t>
              </a:r>
              <a:endParaRPr kumimoji="0" lang="en-IN" sz="1050" b="0" i="0" u="none" strike="noStrike" kern="0" cap="none" spc="0" normalizeH="0" baseline="0" noProof="0">
                <a:ln>
                  <a:noFill/>
                </a:ln>
                <a:solidFill>
                  <a:srgbClr val="FFFFFF"/>
                </a:solidFill>
                <a:effectLst/>
                <a:uLnTx/>
                <a:uFillTx/>
                <a:latin typeface="Manrope"/>
                <a:ea typeface="+mn-ea"/>
                <a:cs typeface="+mn-cs"/>
              </a:endParaRPr>
            </a:p>
          </p:txBody>
        </p:sp>
        <p:sp>
          <p:nvSpPr>
            <p:cNvPr id="10" name="Rounded Rectangle 29">
              <a:extLst>
                <a:ext uri="{FF2B5EF4-FFF2-40B4-BE49-F238E27FC236}">
                  <a16:creationId xmlns:a16="http://schemas.microsoft.com/office/drawing/2014/main" id="{5F89773B-0739-412D-C44E-A001332A119B}"/>
                </a:ext>
              </a:extLst>
            </p:cNvPr>
            <p:cNvSpPr/>
            <p:nvPr/>
          </p:nvSpPr>
          <p:spPr>
            <a:xfrm rot="10800000" flipH="1">
              <a:off x="5566369" y="2033675"/>
              <a:ext cx="2275724" cy="622139"/>
            </a:xfrm>
            <a:prstGeom prst="roundRect">
              <a:avLst>
                <a:gd name="adj" fmla="val 50000"/>
              </a:avLst>
            </a:prstGeom>
            <a:gradFill flip="none" rotWithShape="1">
              <a:gsLst>
                <a:gs pos="55000">
                  <a:srgbClr val="1F41EB"/>
                </a:gs>
                <a:gs pos="100000">
                  <a:srgbClr val="795EED">
                    <a:tint val="23500"/>
                    <a:satMod val="160000"/>
                  </a:srgbClr>
                </a:gs>
              </a:gsLst>
              <a:lin ang="2700000" scaled="1"/>
              <a:tileRect/>
            </a:gradFill>
            <a:ln w="12700" cap="flat" cmpd="sng" algn="ctr">
              <a:noFill/>
              <a:prstDash val="solid"/>
              <a:miter lim="800000"/>
            </a:ln>
            <a:effectLst>
              <a:outerShdw blurRad="1081510" dist="38100" dir="2700000" algn="tl" rotWithShape="0">
                <a:prstClr val="black">
                  <a:alpha val="21872"/>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grpSp>
      <p:sp>
        <p:nvSpPr>
          <p:cNvPr id="12" name="TextBox 11">
            <a:extLst>
              <a:ext uri="{FF2B5EF4-FFF2-40B4-BE49-F238E27FC236}">
                <a16:creationId xmlns:a16="http://schemas.microsoft.com/office/drawing/2014/main" id="{B3EDA17E-3C87-1555-F489-4492BFEF53F9}"/>
              </a:ext>
            </a:extLst>
          </p:cNvPr>
          <p:cNvSpPr txBox="1"/>
          <p:nvPr/>
        </p:nvSpPr>
        <p:spPr>
          <a:xfrm>
            <a:off x="1235128" y="2455058"/>
            <a:ext cx="3388026" cy="3785652"/>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Manrope"/>
                <a:ea typeface="+mn-ea"/>
                <a:cs typeface="+mn-cs"/>
              </a:rPr>
              <a:t>There is a significant need for more effective treatment options for patients whose disease is resistant to multiple lines of therapy, as well as a lack of targeted therapies to address the heterogeneous nature of SLE.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Manrope"/>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Manrope"/>
                <a:ea typeface="+mn-ea"/>
                <a:cs typeface="+mn-cs"/>
              </a:rPr>
              <a:t>Refractory Patients: A typical refractory patient has often failed multiple immunosuppressants, including corticosteroids, Hydroxychloroquine (Plaquenil), Mycophenolate (</a:t>
            </a:r>
            <a:r>
              <a:rPr kumimoji="0" lang="en-US" sz="1200" b="0" i="0" u="none" strike="noStrike" kern="1200" cap="none" spc="0" normalizeH="0" baseline="0" noProof="0" err="1">
                <a:ln>
                  <a:noFill/>
                </a:ln>
                <a:solidFill>
                  <a:srgbClr val="FFFFFF"/>
                </a:solidFill>
                <a:effectLst/>
                <a:uLnTx/>
                <a:uFillTx/>
                <a:latin typeface="Manrope"/>
                <a:ea typeface="+mn-ea"/>
                <a:cs typeface="+mn-cs"/>
              </a:rPr>
              <a:t>Cellcept</a:t>
            </a:r>
            <a:r>
              <a:rPr kumimoji="0" lang="en-US" sz="1200" b="0" i="0" u="none" strike="noStrike" kern="1200" cap="none" spc="0" normalizeH="0" baseline="0" noProof="0">
                <a:ln>
                  <a:noFill/>
                </a:ln>
                <a:solidFill>
                  <a:srgbClr val="FFFFFF"/>
                </a:solidFill>
                <a:effectLst/>
                <a:uLnTx/>
                <a:uFillTx/>
                <a:latin typeface="Manrope"/>
                <a:ea typeface="+mn-ea"/>
                <a:cs typeface="+mn-cs"/>
              </a:rPr>
              <a:t>), Methotrexate, and even injectable or infusion options like Rituximab or Benlysta (Belimumab).</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srgbClr val="FFFFFF"/>
              </a:solidFill>
              <a:effectLst/>
              <a:uLnTx/>
              <a:uFillTx/>
              <a:latin typeface="Manrope"/>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Manrope"/>
                <a:ea typeface="+mn-ea"/>
                <a:cs typeface="+mn-cs"/>
              </a:rPr>
              <a:t>Heterogeneity: The wide variability of the disease means there is a "lack of precision medicine" and "lack of targeted therapies for specific disease manifestations".</a:t>
            </a:r>
            <a:endParaRPr kumimoji="0" lang="en-IN" sz="1200" b="0" i="0" u="none" strike="noStrike" kern="1200" cap="none" spc="0" normalizeH="0" baseline="0" noProof="0">
              <a:ln>
                <a:noFill/>
              </a:ln>
              <a:solidFill>
                <a:srgbClr val="FFFFFF"/>
              </a:solidFill>
              <a:effectLst/>
              <a:uLnTx/>
              <a:uFillTx/>
              <a:latin typeface="Manrope"/>
              <a:ea typeface="+mn-ea"/>
              <a:cs typeface="+mn-cs"/>
            </a:endParaRPr>
          </a:p>
        </p:txBody>
      </p:sp>
      <p:sp>
        <p:nvSpPr>
          <p:cNvPr id="13" name="TextBox 12">
            <a:extLst>
              <a:ext uri="{FF2B5EF4-FFF2-40B4-BE49-F238E27FC236}">
                <a16:creationId xmlns:a16="http://schemas.microsoft.com/office/drawing/2014/main" id="{F3AD9378-80CA-4734-62B3-8C74DFD53601}"/>
              </a:ext>
            </a:extLst>
          </p:cNvPr>
          <p:cNvSpPr txBox="1"/>
          <p:nvPr/>
        </p:nvSpPr>
        <p:spPr>
          <a:xfrm>
            <a:off x="2113947" y="2085835"/>
            <a:ext cx="1712808" cy="200055"/>
          </a:xfrm>
          <a:prstGeom prst="rect">
            <a:avLst/>
          </a:prstGeom>
          <a:noFill/>
        </p:spPr>
        <p:txBody>
          <a:bodyPr wrap="square" lIns="0" tIns="0" rIns="0" bIns="0" rtlCol="0" anchor="b">
            <a:spAutoFit/>
          </a:bodyPr>
          <a:lstStyle>
            <a:defPPr>
              <a:defRPr lang="en-US"/>
            </a:defPPr>
            <a:lvl1pPr algn="ctr">
              <a:defRPr sz="1400" b="1" kern="0">
                <a:solidFill>
                  <a:schemeClr val="bg1"/>
                </a:solidFill>
                <a:latin typeface="+mj-lt"/>
                <a:cs typeface="Arial"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0" cap="none" spc="0" normalizeH="0" baseline="0" noProof="0">
                <a:ln>
                  <a:noFill/>
                </a:ln>
                <a:solidFill>
                  <a:prstClr val="white"/>
                </a:solidFill>
                <a:effectLst/>
                <a:uLnTx/>
                <a:uFillTx/>
                <a:latin typeface="Montserrat"/>
                <a:ea typeface="+mn-ea"/>
                <a:cs typeface="Arial" pitchFamily="34" charset="0"/>
              </a:rPr>
              <a:t>KEY INSIGHTS</a:t>
            </a:r>
          </a:p>
        </p:txBody>
      </p:sp>
      <p:cxnSp>
        <p:nvCxnSpPr>
          <p:cNvPr id="14" name="Straight Connector 13">
            <a:extLst>
              <a:ext uri="{FF2B5EF4-FFF2-40B4-BE49-F238E27FC236}">
                <a16:creationId xmlns:a16="http://schemas.microsoft.com/office/drawing/2014/main" id="{05BA2638-D57D-A4DB-BD00-F1367B1F397B}"/>
              </a:ext>
            </a:extLst>
          </p:cNvPr>
          <p:cNvCxnSpPr/>
          <p:nvPr/>
        </p:nvCxnSpPr>
        <p:spPr>
          <a:xfrm>
            <a:off x="0" y="428625"/>
            <a:ext cx="12174466" cy="0"/>
          </a:xfrm>
          <a:prstGeom prst="line">
            <a:avLst/>
          </a:prstGeom>
        </p:spPr>
        <p:style>
          <a:lnRef idx="2">
            <a:schemeClr val="accent1"/>
          </a:lnRef>
          <a:fillRef idx="0">
            <a:schemeClr val="accent1"/>
          </a:fillRef>
          <a:effectRef idx="1">
            <a:schemeClr val="accent1"/>
          </a:effectRef>
          <a:fontRef idx="minor">
            <a:schemeClr val="tx1"/>
          </a:fontRef>
        </p:style>
      </p:cxnSp>
      <p:pic>
        <p:nvPicPr>
          <p:cNvPr id="16" name="Picture 15" descr="A blue and pink arrow with white lines&#10;&#10;Description automatically generated">
            <a:extLst>
              <a:ext uri="{FF2B5EF4-FFF2-40B4-BE49-F238E27FC236}">
                <a16:creationId xmlns:a16="http://schemas.microsoft.com/office/drawing/2014/main" id="{7D85A69B-E832-312F-90E8-47C62098043F}"/>
              </a:ext>
            </a:extLst>
          </p:cNvPr>
          <p:cNvPicPr>
            <a:picLocks noChangeAspect="1"/>
          </p:cNvPicPr>
          <p:nvPr/>
        </p:nvPicPr>
        <p:blipFill>
          <a:blip r:embed="rId5"/>
          <a:stretch>
            <a:fillRect/>
          </a:stretch>
        </p:blipFill>
        <p:spPr>
          <a:xfrm>
            <a:off x="8341092" y="307001"/>
            <a:ext cx="278243" cy="222002"/>
          </a:xfrm>
          <a:prstGeom prst="rect">
            <a:avLst/>
          </a:prstGeom>
        </p:spPr>
      </p:pic>
      <p:pic>
        <p:nvPicPr>
          <p:cNvPr id="17" name="Picture 16" descr="A hand and heart on a black background&#10;&#10;Description automatically generated">
            <a:extLst>
              <a:ext uri="{FF2B5EF4-FFF2-40B4-BE49-F238E27FC236}">
                <a16:creationId xmlns:a16="http://schemas.microsoft.com/office/drawing/2014/main" id="{728ECA38-2057-15AF-C400-A983084C98A1}"/>
              </a:ext>
            </a:extLst>
          </p:cNvPr>
          <p:cNvPicPr>
            <a:picLocks noChangeAspect="1"/>
          </p:cNvPicPr>
          <p:nvPr/>
        </p:nvPicPr>
        <p:blipFill>
          <a:blip r:embed="rId6"/>
          <a:stretch>
            <a:fillRect/>
          </a:stretch>
        </p:blipFill>
        <p:spPr>
          <a:xfrm>
            <a:off x="10759141" y="261568"/>
            <a:ext cx="272200" cy="286783"/>
          </a:xfrm>
          <a:prstGeom prst="rect">
            <a:avLst/>
          </a:prstGeom>
        </p:spPr>
      </p:pic>
      <p:pic>
        <p:nvPicPr>
          <p:cNvPr id="18" name="Picture 17" descr="A blue and green logo&#10;&#10;Description automatically generated">
            <a:extLst>
              <a:ext uri="{FF2B5EF4-FFF2-40B4-BE49-F238E27FC236}">
                <a16:creationId xmlns:a16="http://schemas.microsoft.com/office/drawing/2014/main" id="{ACC526A1-9A30-A6C2-B9BF-7E3E76FAA4D1}"/>
              </a:ext>
            </a:extLst>
          </p:cNvPr>
          <p:cNvPicPr>
            <a:picLocks noChangeAspect="1"/>
          </p:cNvPicPr>
          <p:nvPr/>
        </p:nvPicPr>
        <p:blipFill>
          <a:blip r:embed="rId7"/>
          <a:stretch>
            <a:fillRect/>
          </a:stretch>
        </p:blipFill>
        <p:spPr>
          <a:xfrm>
            <a:off x="5973236" y="311699"/>
            <a:ext cx="208583" cy="258641"/>
          </a:xfrm>
          <a:prstGeom prst="rect">
            <a:avLst/>
          </a:prstGeom>
        </p:spPr>
      </p:pic>
      <p:pic>
        <p:nvPicPr>
          <p:cNvPr id="19" name="Picture 18" descr="A close-up of a hand&#10;&#10;Description automatically generated">
            <a:extLst>
              <a:ext uri="{FF2B5EF4-FFF2-40B4-BE49-F238E27FC236}">
                <a16:creationId xmlns:a16="http://schemas.microsoft.com/office/drawing/2014/main" id="{82BA078B-3B86-234D-E28E-B2D73865A6BE}"/>
              </a:ext>
            </a:extLst>
          </p:cNvPr>
          <p:cNvPicPr>
            <a:picLocks noChangeAspect="1"/>
          </p:cNvPicPr>
          <p:nvPr/>
        </p:nvPicPr>
        <p:blipFill>
          <a:blip r:embed="rId8"/>
          <a:stretch>
            <a:fillRect/>
          </a:stretch>
        </p:blipFill>
        <p:spPr>
          <a:xfrm>
            <a:off x="1149967" y="262616"/>
            <a:ext cx="170323" cy="269349"/>
          </a:xfrm>
          <a:prstGeom prst="rect">
            <a:avLst/>
          </a:prstGeom>
        </p:spPr>
      </p:pic>
      <p:pic>
        <p:nvPicPr>
          <p:cNvPr id="20" name="Picture 19" descr="A pink and purple exclamation mark&#10;&#10;Description automatically generated">
            <a:extLst>
              <a:ext uri="{FF2B5EF4-FFF2-40B4-BE49-F238E27FC236}">
                <a16:creationId xmlns:a16="http://schemas.microsoft.com/office/drawing/2014/main" id="{CDC33682-025A-1151-8F7F-55D397FC968D}"/>
              </a:ext>
            </a:extLst>
          </p:cNvPr>
          <p:cNvPicPr>
            <a:picLocks noChangeAspect="1"/>
          </p:cNvPicPr>
          <p:nvPr/>
        </p:nvPicPr>
        <p:blipFill>
          <a:blip r:embed="rId9"/>
          <a:stretch>
            <a:fillRect/>
          </a:stretch>
        </p:blipFill>
        <p:spPr>
          <a:xfrm>
            <a:off x="3571827" y="315956"/>
            <a:ext cx="218728" cy="245403"/>
          </a:xfrm>
          <a:prstGeom prst="rect">
            <a:avLst/>
          </a:prstGeom>
        </p:spPr>
      </p:pic>
      <p:sp>
        <p:nvSpPr>
          <p:cNvPr id="21" name="Rounded Rectangle 29">
            <a:extLst>
              <a:ext uri="{FF2B5EF4-FFF2-40B4-BE49-F238E27FC236}">
                <a16:creationId xmlns:a16="http://schemas.microsoft.com/office/drawing/2014/main" id="{178AF52F-1064-2A0F-0EB0-9D44E517FEF3}"/>
              </a:ext>
            </a:extLst>
          </p:cNvPr>
          <p:cNvSpPr/>
          <p:nvPr/>
        </p:nvSpPr>
        <p:spPr>
          <a:xfrm rot="10800000" flipH="1">
            <a:off x="5840393" y="218042"/>
            <a:ext cx="449583" cy="420959"/>
          </a:xfrm>
          <a:prstGeom prst="roundRect">
            <a:avLst>
              <a:gd name="adj" fmla="val 50000"/>
            </a:avLst>
          </a:prstGeom>
          <a:solidFill>
            <a:srgbClr val="000000">
              <a:alpha val="50196"/>
            </a:srgbClr>
          </a:solidFill>
          <a:ln w="12700" cap="flat" cmpd="sng" algn="ctr">
            <a:solidFill>
              <a:srgbClr val="102DB7"/>
            </a:solidFill>
            <a:prstDash val="solid"/>
            <a:miter lim="800000"/>
          </a:ln>
          <a:effectLst>
            <a:outerShdw blurRad="1081510" dist="38100" dir="2700000" algn="tl" rotWithShape="0">
              <a:prstClr val="black">
                <a:alpha val="21872"/>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sp>
        <p:nvSpPr>
          <p:cNvPr id="25" name="Rounded Rectangle 29">
            <a:extLst>
              <a:ext uri="{FF2B5EF4-FFF2-40B4-BE49-F238E27FC236}">
                <a16:creationId xmlns:a16="http://schemas.microsoft.com/office/drawing/2014/main" id="{57AF0CDD-2D8A-5409-2990-F1CBEF31B756}"/>
              </a:ext>
            </a:extLst>
          </p:cNvPr>
          <p:cNvSpPr/>
          <p:nvPr/>
        </p:nvSpPr>
        <p:spPr>
          <a:xfrm rot="10800000" flipH="1">
            <a:off x="10670450" y="198117"/>
            <a:ext cx="449583" cy="420959"/>
          </a:xfrm>
          <a:prstGeom prst="roundRect">
            <a:avLst>
              <a:gd name="adj" fmla="val 50000"/>
            </a:avLst>
          </a:prstGeom>
          <a:solidFill>
            <a:srgbClr val="000000">
              <a:alpha val="50196"/>
            </a:srgbClr>
          </a:solidFill>
          <a:ln w="12700" cap="flat" cmpd="sng" algn="ctr">
            <a:solidFill>
              <a:srgbClr val="102DB7"/>
            </a:solidFill>
            <a:prstDash val="solid"/>
            <a:miter lim="800000"/>
          </a:ln>
          <a:effectLst>
            <a:outerShdw blurRad="1081510" dist="38100" dir="2700000" algn="tl" rotWithShape="0">
              <a:prstClr val="black">
                <a:alpha val="21872"/>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sp>
        <p:nvSpPr>
          <p:cNvPr id="26" name="Rounded Rectangle 29">
            <a:extLst>
              <a:ext uri="{FF2B5EF4-FFF2-40B4-BE49-F238E27FC236}">
                <a16:creationId xmlns:a16="http://schemas.microsoft.com/office/drawing/2014/main" id="{A04E92B3-5365-CCBE-59B7-28D1DEF64211}"/>
              </a:ext>
            </a:extLst>
          </p:cNvPr>
          <p:cNvSpPr/>
          <p:nvPr/>
        </p:nvSpPr>
        <p:spPr>
          <a:xfrm rot="10800000" flipH="1">
            <a:off x="3425365" y="218039"/>
            <a:ext cx="449583" cy="420959"/>
          </a:xfrm>
          <a:prstGeom prst="roundRect">
            <a:avLst>
              <a:gd name="adj" fmla="val 50000"/>
            </a:avLst>
          </a:prstGeom>
          <a:solidFill>
            <a:srgbClr val="000000">
              <a:alpha val="50196"/>
            </a:srgbClr>
          </a:solidFill>
          <a:ln w="12700" cap="flat" cmpd="sng" algn="ctr">
            <a:solidFill>
              <a:srgbClr val="102DB7"/>
            </a:solidFill>
            <a:prstDash val="solid"/>
            <a:miter lim="800000"/>
          </a:ln>
          <a:effectLst>
            <a:outerShdw blurRad="1081510" dist="38100" dir="2700000" algn="tl" rotWithShape="0">
              <a:prstClr val="black">
                <a:alpha val="21872"/>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sp>
        <p:nvSpPr>
          <p:cNvPr id="15" name="Rounded Rectangle 29">
            <a:extLst>
              <a:ext uri="{FF2B5EF4-FFF2-40B4-BE49-F238E27FC236}">
                <a16:creationId xmlns:a16="http://schemas.microsoft.com/office/drawing/2014/main" id="{B26C6C1F-DF7F-835A-39F9-15CEE55A6846}"/>
              </a:ext>
            </a:extLst>
          </p:cNvPr>
          <p:cNvSpPr/>
          <p:nvPr/>
        </p:nvSpPr>
        <p:spPr>
          <a:xfrm rot="10800000" flipH="1">
            <a:off x="1010337" y="196425"/>
            <a:ext cx="449583" cy="420959"/>
          </a:xfrm>
          <a:prstGeom prst="roundRect">
            <a:avLst>
              <a:gd name="adj" fmla="val 50000"/>
            </a:avLst>
          </a:prstGeom>
          <a:solidFill>
            <a:srgbClr val="000000">
              <a:alpha val="50196"/>
            </a:srgbClr>
          </a:solidFill>
          <a:ln w="12700" cap="flat" cmpd="sng" algn="ctr">
            <a:solidFill>
              <a:srgbClr val="102DB7"/>
            </a:solidFill>
            <a:prstDash val="solid"/>
            <a:miter lim="800000"/>
          </a:ln>
          <a:effectLst>
            <a:outerShdw blurRad="1081510" dist="38100" dir="2700000" algn="tl" rotWithShape="0">
              <a:prstClr val="black">
                <a:alpha val="21872"/>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pic>
        <p:nvPicPr>
          <p:cNvPr id="27" name="Graphic 26">
            <a:extLst>
              <a:ext uri="{FF2B5EF4-FFF2-40B4-BE49-F238E27FC236}">
                <a16:creationId xmlns:a16="http://schemas.microsoft.com/office/drawing/2014/main" id="{EE1D20EA-469C-6E7A-FD62-4BBB9225F67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25113" t="-4493"/>
          <a:stretch>
            <a:fillRect/>
          </a:stretch>
        </p:blipFill>
        <p:spPr>
          <a:xfrm>
            <a:off x="9941440" y="2003882"/>
            <a:ext cx="1214155" cy="383997"/>
          </a:xfrm>
          <a:prstGeom prst="rect">
            <a:avLst/>
          </a:prstGeom>
        </p:spPr>
      </p:pic>
      <p:pic>
        <p:nvPicPr>
          <p:cNvPr id="28" name="Graphic 27">
            <a:extLst>
              <a:ext uri="{FF2B5EF4-FFF2-40B4-BE49-F238E27FC236}">
                <a16:creationId xmlns:a16="http://schemas.microsoft.com/office/drawing/2014/main" id="{B3F02386-1AB9-B7B2-5DCA-625FE7AF561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25113" t="-4493"/>
          <a:stretch>
            <a:fillRect/>
          </a:stretch>
        </p:blipFill>
        <p:spPr>
          <a:xfrm>
            <a:off x="9941439" y="3659216"/>
            <a:ext cx="1214155" cy="383997"/>
          </a:xfrm>
          <a:prstGeom prst="rect">
            <a:avLst/>
          </a:prstGeom>
        </p:spPr>
      </p:pic>
      <p:pic>
        <p:nvPicPr>
          <p:cNvPr id="3" name="UserID_493581_4A">
            <a:hlinkClick r:id="" action="ppaction://media"/>
            <a:extLst>
              <a:ext uri="{FF2B5EF4-FFF2-40B4-BE49-F238E27FC236}">
                <a16:creationId xmlns:a16="http://schemas.microsoft.com/office/drawing/2014/main" id="{40C216E7-21F8-A838-6EB3-F1264615F997}"/>
              </a:ext>
            </a:extLst>
          </p:cNvPr>
          <p:cNvPicPr>
            <a:picLocks noChangeAspect="1"/>
          </p:cNvPicPr>
          <p:nvPr>
            <a:audioFile r:link="rId1"/>
            <p:extLst>
              <p:ext uri="{DAA4B4D4-6D71-4841-9C94-3DE7FCFB9230}">
                <p14:media xmlns:p14="http://schemas.microsoft.com/office/powerpoint/2010/main" r:embed="rId2">
                  <p14:trim st="37768" end="104464.5161"/>
                </p14:media>
              </p:ext>
            </p:extLst>
          </p:nvPr>
        </p:nvPicPr>
        <p:blipFill>
          <a:blip r:embed="rId12">
            <a:biLevel thresh="25000"/>
          </a:blip>
          <a:stretch>
            <a:fillRect/>
          </a:stretch>
        </p:blipFill>
        <p:spPr>
          <a:xfrm>
            <a:off x="9661162" y="2102052"/>
            <a:ext cx="216000" cy="216000"/>
          </a:xfrm>
          <a:prstGeom prst="rect">
            <a:avLst/>
          </a:prstGeom>
        </p:spPr>
      </p:pic>
      <p:pic>
        <p:nvPicPr>
          <p:cNvPr id="4" name="UserID_768107_4B">
            <a:hlinkClick r:id="" action="ppaction://media"/>
            <a:extLst>
              <a:ext uri="{FF2B5EF4-FFF2-40B4-BE49-F238E27FC236}">
                <a16:creationId xmlns:a16="http://schemas.microsoft.com/office/drawing/2014/main" id="{153FBF40-5AD6-369C-FCA8-6478097C5A6C}"/>
              </a:ext>
            </a:extLst>
          </p:cNvPr>
          <p:cNvPicPr>
            <a:picLocks noChangeAspect="1"/>
          </p:cNvPicPr>
          <p:nvPr>
            <a:audioFile r:link="rId1"/>
            <p:extLst>
              <p:ext uri="{DAA4B4D4-6D71-4841-9C94-3DE7FCFB9230}">
                <p14:media xmlns:p14="http://schemas.microsoft.com/office/powerpoint/2010/main" r:embed="rId3">
                  <p14:trim st="91742" end="56680"/>
                </p14:media>
              </p:ext>
            </p:extLst>
          </p:nvPr>
        </p:nvPicPr>
        <p:blipFill>
          <a:blip r:embed="rId12">
            <a:biLevel thresh="25000"/>
          </a:blip>
          <a:stretch>
            <a:fillRect/>
          </a:stretch>
        </p:blipFill>
        <p:spPr>
          <a:xfrm>
            <a:off x="9664799" y="3744936"/>
            <a:ext cx="216000" cy="216000"/>
          </a:xfrm>
          <a:prstGeom prst="rect">
            <a:avLst/>
          </a:prstGeom>
        </p:spPr>
      </p:pic>
      <p:pic>
        <p:nvPicPr>
          <p:cNvPr id="9" name="Picture 8">
            <a:extLst>
              <a:ext uri="{FF2B5EF4-FFF2-40B4-BE49-F238E27FC236}">
                <a16:creationId xmlns:a16="http://schemas.microsoft.com/office/drawing/2014/main" id="{7ACF75C3-9126-7840-6462-078D24E162BD}"/>
              </a:ext>
            </a:extLst>
          </p:cNvPr>
          <p:cNvPicPr>
            <a:picLocks noChangeAspect="1"/>
          </p:cNvPicPr>
          <p:nvPr/>
        </p:nvPicPr>
        <p:blipFill>
          <a:blip r:embed="rId13"/>
          <a:stretch>
            <a:fillRect/>
          </a:stretch>
        </p:blipFill>
        <p:spPr>
          <a:xfrm>
            <a:off x="5950750" y="2006622"/>
            <a:ext cx="407699" cy="330567"/>
          </a:xfrm>
          <a:prstGeom prst="rect">
            <a:avLst/>
          </a:prstGeom>
        </p:spPr>
      </p:pic>
      <p:pic>
        <p:nvPicPr>
          <p:cNvPr id="11" name="Picture 10">
            <a:extLst>
              <a:ext uri="{FF2B5EF4-FFF2-40B4-BE49-F238E27FC236}">
                <a16:creationId xmlns:a16="http://schemas.microsoft.com/office/drawing/2014/main" id="{50F58C64-B366-DD8B-E559-A3E9BEC8BBCF}"/>
              </a:ext>
            </a:extLst>
          </p:cNvPr>
          <p:cNvPicPr>
            <a:picLocks noChangeAspect="1"/>
          </p:cNvPicPr>
          <p:nvPr/>
        </p:nvPicPr>
        <p:blipFill>
          <a:blip r:embed="rId13"/>
          <a:stretch>
            <a:fillRect/>
          </a:stretch>
        </p:blipFill>
        <p:spPr>
          <a:xfrm>
            <a:off x="5950750" y="3654661"/>
            <a:ext cx="407699" cy="330567"/>
          </a:xfrm>
          <a:prstGeom prst="rect">
            <a:avLst/>
          </a:prstGeom>
        </p:spPr>
      </p:pic>
    </p:spTree>
    <p:extLst>
      <p:ext uri="{BB962C8B-B14F-4D97-AF65-F5344CB8AC3E}">
        <p14:creationId xmlns:p14="http://schemas.microsoft.com/office/powerpoint/2010/main" val="1210754231"/>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91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8858"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491D95-1521-AB73-4BE9-4BB94BA3E176}"/>
            </a:ext>
          </a:extLst>
        </p:cNvPr>
        <p:cNvGrpSpPr/>
        <p:nvPr/>
      </p:nvGrpSpPr>
      <p:grpSpPr>
        <a:xfrm>
          <a:off x="0" y="0"/>
          <a:ext cx="0" cy="0"/>
          <a:chOff x="0" y="0"/>
          <a:chExt cx="0" cy="0"/>
        </a:xfrm>
      </p:grpSpPr>
      <p:sp>
        <p:nvSpPr>
          <p:cNvPr id="20" name="Rounded Rectangle 29">
            <a:extLst>
              <a:ext uri="{FF2B5EF4-FFF2-40B4-BE49-F238E27FC236}">
                <a16:creationId xmlns:a16="http://schemas.microsoft.com/office/drawing/2014/main" id="{2B59500F-536D-0179-DB25-CF971BFBF1D7}"/>
              </a:ext>
            </a:extLst>
          </p:cNvPr>
          <p:cNvSpPr/>
          <p:nvPr/>
        </p:nvSpPr>
        <p:spPr>
          <a:xfrm rot="10800000" flipH="1">
            <a:off x="10670450" y="198117"/>
            <a:ext cx="449583" cy="420959"/>
          </a:xfrm>
          <a:prstGeom prst="roundRect">
            <a:avLst>
              <a:gd name="adj" fmla="val 50000"/>
            </a:avLst>
          </a:prstGeom>
          <a:gradFill flip="none" rotWithShape="1">
            <a:gsLst>
              <a:gs pos="55000">
                <a:srgbClr val="1F41EB"/>
              </a:gs>
              <a:gs pos="100000">
                <a:srgbClr val="795EED">
                  <a:tint val="23500"/>
                  <a:satMod val="160000"/>
                </a:srgbClr>
              </a:gs>
            </a:gsLst>
            <a:lin ang="2700000" scaled="1"/>
            <a:tileRect/>
          </a:gradFill>
          <a:ln w="12700" cap="flat" cmpd="sng" algn="ctr">
            <a:noFill/>
            <a:prstDash val="solid"/>
            <a:miter lim="800000"/>
          </a:ln>
          <a:effectLst>
            <a:outerShdw blurRad="1081510" dist="38100" dir="2700000" algn="tl" rotWithShape="0">
              <a:prstClr val="black">
                <a:alpha val="21872"/>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sp>
        <p:nvSpPr>
          <p:cNvPr id="35" name="Google Shape;464;p6">
            <a:extLst>
              <a:ext uri="{FF2B5EF4-FFF2-40B4-BE49-F238E27FC236}">
                <a16:creationId xmlns:a16="http://schemas.microsoft.com/office/drawing/2014/main" id="{21EF1AD4-FCCB-3ADD-EA5A-4E89371C5B5B}"/>
              </a:ext>
            </a:extLst>
          </p:cNvPr>
          <p:cNvSpPr/>
          <p:nvPr/>
        </p:nvSpPr>
        <p:spPr>
          <a:xfrm>
            <a:off x="765597" y="771141"/>
            <a:ext cx="10643271"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93657"/>
              </a:buClr>
              <a:buSzPts val="2000"/>
              <a:buFont typeface="Roboto Light"/>
              <a:buNone/>
              <a:tabLst/>
              <a:defRPr/>
            </a:pPr>
            <a:r>
              <a:rPr kumimoji="0" lang="en-US" sz="2400" b="0" i="0" u="none" strike="noStrike" kern="0" cap="none" spc="0" normalizeH="0" baseline="0" noProof="0">
                <a:ln>
                  <a:noFill/>
                </a:ln>
                <a:solidFill>
                  <a:srgbClr val="FFFFFF"/>
                </a:solidFill>
                <a:effectLst/>
                <a:uLnTx/>
                <a:uFillTx/>
                <a:latin typeface="Playfair Display" pitchFamily="2" charset="77"/>
                <a:ea typeface="Roboto" panose="02000000000000000000" pitchFamily="2" charset="0"/>
                <a:cs typeface="Poppins" panose="00000500000000000000" pitchFamily="2" charset="0"/>
                <a:sym typeface="Roboto Light"/>
              </a:rPr>
              <a:t>Unmet Need #5: </a:t>
            </a:r>
          </a:p>
          <a:p>
            <a:pPr marL="0" marR="0" lvl="0" indent="0" algn="l" defTabSz="914400" rtl="0" eaLnBrk="1" fontAlgn="auto" latinLnBrk="0" hangingPunct="1">
              <a:lnSpc>
                <a:spcPct val="100000"/>
              </a:lnSpc>
              <a:spcBef>
                <a:spcPts val="0"/>
              </a:spcBef>
              <a:spcAft>
                <a:spcPts val="0"/>
              </a:spcAft>
              <a:buClr>
                <a:srgbClr val="193657"/>
              </a:buClr>
              <a:buSzPts val="2000"/>
              <a:buFont typeface="Roboto Light"/>
              <a:buNone/>
              <a:tabLst/>
              <a:defRPr/>
            </a:pPr>
            <a:r>
              <a:rPr kumimoji="0" lang="en-US" sz="2400" b="1" i="0" u="none" strike="noStrike" kern="0" cap="none" spc="0" normalizeH="0" baseline="0" noProof="0">
                <a:ln>
                  <a:noFill/>
                </a:ln>
                <a:solidFill>
                  <a:srgbClr val="FFFFFF"/>
                </a:solidFill>
                <a:effectLst/>
                <a:uLnTx/>
                <a:uFillTx/>
                <a:latin typeface="Playfair Display" pitchFamily="2" charset="77"/>
                <a:ea typeface="Roboto" panose="02000000000000000000" pitchFamily="2" charset="0"/>
                <a:cs typeface="Poppins" panose="00000500000000000000" pitchFamily="2" charset="0"/>
                <a:sym typeface="Roboto Light"/>
              </a:rPr>
              <a:t>Safety, Tolerability, and Convenience Concerns</a:t>
            </a:r>
          </a:p>
        </p:txBody>
      </p:sp>
      <p:sp>
        <p:nvSpPr>
          <p:cNvPr id="46" name="Rectangle: Rounded Corners 1">
            <a:extLst>
              <a:ext uri="{FF2B5EF4-FFF2-40B4-BE49-F238E27FC236}">
                <a16:creationId xmlns:a16="http://schemas.microsoft.com/office/drawing/2014/main" id="{4208004E-27DB-57DE-0619-52E10B1CE7DD}"/>
              </a:ext>
            </a:extLst>
          </p:cNvPr>
          <p:cNvSpPr/>
          <p:nvPr/>
        </p:nvSpPr>
        <p:spPr>
          <a:xfrm>
            <a:off x="873609" y="1909610"/>
            <a:ext cx="4193485" cy="4612576"/>
          </a:xfrm>
          <a:prstGeom prst="roundRect">
            <a:avLst>
              <a:gd name="adj" fmla="val 0"/>
            </a:avLst>
          </a:prstGeom>
          <a:noFill/>
          <a:ln w="19050" cap="flat" cmpd="sng" algn="ctr">
            <a:gradFill flip="none" rotWithShape="1">
              <a:gsLst>
                <a:gs pos="0">
                  <a:srgbClr val="000000"/>
                </a:gs>
                <a:gs pos="100000">
                  <a:srgbClr val="353E6B"/>
                </a:gs>
                <a:gs pos="24000">
                  <a:srgbClr val="1E41EB">
                    <a:lumMod val="60000"/>
                    <a:lumOff val="40000"/>
                  </a:srgbClr>
                </a:gs>
              </a:gsLst>
              <a:lin ang="8100000" scaled="1"/>
              <a:tileRect/>
            </a:gradFill>
            <a:prstDash val="solid"/>
            <a:miter lim="800000"/>
          </a:ln>
          <a:effectLst/>
        </p:spPr>
        <p:txBody>
          <a:bodyPr spcFirstLastPara="1" wrap="square" lIns="91425" tIns="45700" rIns="91425" bIns="45700" anchor="t" anchorCtr="0">
            <a:noAutofit/>
          </a:bodyPr>
          <a:lstStyle/>
          <a:p>
            <a:pPr marL="285744" marR="0" lvl="0" indent="-285744" algn="l" defTabSz="914377" rtl="0" eaLnBrk="1" fontAlgn="auto" latinLnBrk="0" hangingPunct="1">
              <a:lnSpc>
                <a:spcPct val="115000"/>
              </a:lnSpc>
              <a:spcBef>
                <a:spcPts val="0"/>
              </a:spcBef>
              <a:spcAft>
                <a:spcPts val="0"/>
              </a:spcAft>
              <a:buClr>
                <a:srgbClr val="FFFFFF"/>
              </a:buClr>
              <a:buSzPts val="1800"/>
              <a:buFont typeface="Arial"/>
              <a:buChar char="•"/>
              <a:tabLst/>
              <a:defRPr/>
            </a:pPr>
            <a:endParaRPr kumimoji="0" lang="en-US" sz="1200" b="0" i="0" u="none" strike="noStrike" kern="0" cap="none" spc="0" normalizeH="0" baseline="0" noProof="0">
              <a:ln>
                <a:noFill/>
              </a:ln>
              <a:solidFill>
                <a:srgbClr val="000000">
                  <a:lumMod val="75000"/>
                  <a:lumOff val="25000"/>
                </a:srgbClr>
              </a:solidFill>
              <a:effectLst/>
              <a:uLnTx/>
              <a:uFillTx/>
              <a:latin typeface="Poppins"/>
              <a:ea typeface="+mn-ea"/>
              <a:cs typeface="Poppins"/>
              <a:sym typeface="Arial"/>
            </a:endParaRPr>
          </a:p>
        </p:txBody>
      </p:sp>
      <p:grpSp>
        <p:nvGrpSpPr>
          <p:cNvPr id="71" name="Group 70">
            <a:extLst>
              <a:ext uri="{FF2B5EF4-FFF2-40B4-BE49-F238E27FC236}">
                <a16:creationId xmlns:a16="http://schemas.microsoft.com/office/drawing/2014/main" id="{5D0E364B-A910-07A3-4B43-DAC15A2BFCD6}"/>
              </a:ext>
            </a:extLst>
          </p:cNvPr>
          <p:cNvGrpSpPr/>
          <p:nvPr/>
        </p:nvGrpSpPr>
        <p:grpSpPr>
          <a:xfrm>
            <a:off x="6020389" y="1986063"/>
            <a:ext cx="5221188" cy="1374242"/>
            <a:chOff x="882555" y="2033675"/>
            <a:chExt cx="6959538" cy="2031006"/>
          </a:xfrm>
        </p:grpSpPr>
        <p:sp>
          <p:nvSpPr>
            <p:cNvPr id="72" name="Rectangle: Rounded Corners 1">
              <a:extLst>
                <a:ext uri="{FF2B5EF4-FFF2-40B4-BE49-F238E27FC236}">
                  <a16:creationId xmlns:a16="http://schemas.microsoft.com/office/drawing/2014/main" id="{6B8E967B-BE0F-9902-3F7E-A605B6C3A4A5}"/>
                </a:ext>
              </a:extLst>
            </p:cNvPr>
            <p:cNvSpPr/>
            <p:nvPr/>
          </p:nvSpPr>
          <p:spPr>
            <a:xfrm>
              <a:off x="882555" y="2318341"/>
              <a:ext cx="6959538" cy="1746340"/>
            </a:xfrm>
            <a:prstGeom prst="roundRect">
              <a:avLst>
                <a:gd name="adj" fmla="val 0"/>
              </a:avLst>
            </a:prstGeom>
            <a:solidFill>
              <a:srgbClr val="FFFFFF">
                <a:alpha val="5882"/>
              </a:srgbClr>
            </a:solidFill>
            <a:ln w="3175" cap="flat" cmpd="sng" algn="ctr">
              <a:solidFill>
                <a:srgbClr val="304079">
                  <a:lumMod val="60000"/>
                  <a:lumOff val="4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4" name="Freeform 4">
              <a:extLst>
                <a:ext uri="{FF2B5EF4-FFF2-40B4-BE49-F238E27FC236}">
                  <a16:creationId xmlns:a16="http://schemas.microsoft.com/office/drawing/2014/main" id="{682D0564-9A2D-C539-A5E5-FB4B354B471B}"/>
                </a:ext>
              </a:extLst>
            </p:cNvPr>
            <p:cNvSpPr/>
            <p:nvPr/>
          </p:nvSpPr>
          <p:spPr>
            <a:xfrm>
              <a:off x="1155708" y="2779048"/>
              <a:ext cx="6571780" cy="1246836"/>
            </a:xfrm>
            <a:custGeom>
              <a:avLst/>
              <a:gdLst>
                <a:gd name="connsiteX0" fmla="*/ 0 w 1064768"/>
                <a:gd name="connsiteY0" fmla="*/ 0 h 1209039"/>
                <a:gd name="connsiteX1" fmla="*/ 1064768 w 1064768"/>
                <a:gd name="connsiteY1" fmla="*/ 0 h 1209039"/>
                <a:gd name="connsiteX2" fmla="*/ 1064768 w 1064768"/>
                <a:gd name="connsiteY2" fmla="*/ 1209039 h 1209039"/>
                <a:gd name="connsiteX3" fmla="*/ 0 w 1064768"/>
                <a:gd name="connsiteY3" fmla="*/ 1209039 h 1209039"/>
                <a:gd name="connsiteX4" fmla="*/ 0 w 1064768"/>
                <a:gd name="connsiteY4" fmla="*/ 0 h 120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768" h="1209039">
                  <a:moveTo>
                    <a:pt x="0" y="0"/>
                  </a:moveTo>
                  <a:lnTo>
                    <a:pt x="1064768" y="0"/>
                  </a:lnTo>
                  <a:lnTo>
                    <a:pt x="1064768" y="1209039"/>
                  </a:lnTo>
                  <a:lnTo>
                    <a:pt x="0" y="1209039"/>
                  </a:lnTo>
                  <a:lnTo>
                    <a:pt x="0" y="0"/>
                  </a:lnTo>
                  <a:close/>
                </a:path>
              </a:pathLst>
            </a:custGeom>
            <a:noFill/>
            <a:ln>
              <a:noFill/>
            </a:ln>
            <a:effectLst/>
          </p:spPr>
          <p:txBody>
            <a:bodyPr spcFirstLastPara="0" vert="horz" wrap="square" lIns="99058" tIns="0" rIns="0" bIns="0" numCol="1" spcCol="1270" anchor="t" anchorCtr="0">
              <a:noAutofit/>
            </a:bodyPr>
            <a:lstStyle/>
            <a:p>
              <a:pPr marL="0" marR="0" lvl="0" indent="0" algn="l" defTabSz="488950" rtl="0" eaLnBrk="1" fontAlgn="auto" latinLnBrk="0" hangingPunct="1">
                <a:lnSpc>
                  <a:spcPct val="100000"/>
                </a:lnSpc>
                <a:spcBef>
                  <a:spcPct val="0"/>
                </a:spcBef>
                <a:spcAft>
                  <a:spcPct val="35000"/>
                </a:spcAft>
                <a:buClrTx/>
                <a:buSzTx/>
                <a:buFontTx/>
                <a:buNone/>
                <a:tabLst/>
                <a:defRPr/>
              </a:pPr>
              <a:r>
                <a:rPr kumimoji="0" lang="en-US" sz="1050" b="0" i="0" u="none" strike="noStrike" kern="0" cap="none" spc="0" normalizeH="0" baseline="0" noProof="0">
                  <a:ln>
                    <a:noFill/>
                  </a:ln>
                  <a:solidFill>
                    <a:srgbClr val="FFFFFF"/>
                  </a:solidFill>
                  <a:effectLst/>
                  <a:uLnTx/>
                  <a:uFillTx/>
                  <a:latin typeface="Manrope"/>
                  <a:ea typeface="+mn-ea"/>
                  <a:cs typeface="+mn-cs"/>
                </a:rPr>
                <a:t>Many patients are unable to self-inject and there are many patients who are unable to access IVs due to difficulty with insurance, high cost and travel to the clinic for month. Many patients for compliance with injectables and prefer to have other options such as oral once daily or twice daily medication as targeted treatment for Lupus.</a:t>
              </a:r>
              <a:endParaRPr kumimoji="0" lang="en-IN" sz="1200" b="1" i="0" u="none" strike="noStrike" kern="0" cap="none" spc="300" normalizeH="0" baseline="0" noProof="0">
                <a:ln>
                  <a:noFill/>
                </a:ln>
                <a:solidFill>
                  <a:srgbClr val="FFFFFF"/>
                </a:solidFill>
                <a:effectLst/>
                <a:uLnTx/>
                <a:uFillTx/>
                <a:latin typeface="Manrope"/>
                <a:ea typeface="+mn-ea"/>
                <a:cs typeface="+mn-cs"/>
              </a:endParaRPr>
            </a:p>
          </p:txBody>
        </p:sp>
        <p:sp>
          <p:nvSpPr>
            <p:cNvPr id="77" name="Rounded Rectangle 29">
              <a:extLst>
                <a:ext uri="{FF2B5EF4-FFF2-40B4-BE49-F238E27FC236}">
                  <a16:creationId xmlns:a16="http://schemas.microsoft.com/office/drawing/2014/main" id="{C05DAE60-F4DD-8963-7CDA-E51059232097}"/>
                </a:ext>
              </a:extLst>
            </p:cNvPr>
            <p:cNvSpPr/>
            <p:nvPr/>
          </p:nvSpPr>
          <p:spPr>
            <a:xfrm rot="10800000" flipH="1">
              <a:off x="5566369" y="2033675"/>
              <a:ext cx="2275724" cy="622140"/>
            </a:xfrm>
            <a:prstGeom prst="roundRect">
              <a:avLst>
                <a:gd name="adj" fmla="val 50000"/>
              </a:avLst>
            </a:prstGeom>
            <a:gradFill flip="none" rotWithShape="1">
              <a:gsLst>
                <a:gs pos="55000">
                  <a:srgbClr val="1F41EB"/>
                </a:gs>
                <a:gs pos="100000">
                  <a:srgbClr val="795EED">
                    <a:tint val="23500"/>
                    <a:satMod val="160000"/>
                  </a:srgbClr>
                </a:gs>
              </a:gsLst>
              <a:lin ang="2700000" scaled="1"/>
              <a:tileRect/>
            </a:gradFill>
            <a:ln w="12700" cap="flat" cmpd="sng" algn="ctr">
              <a:noFill/>
              <a:prstDash val="solid"/>
              <a:miter lim="800000"/>
            </a:ln>
            <a:effectLst>
              <a:outerShdw blurRad="1081510" dist="38100" dir="2700000" algn="tl" rotWithShape="0">
                <a:prstClr val="black">
                  <a:alpha val="21872"/>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grpSp>
      <p:grpSp>
        <p:nvGrpSpPr>
          <p:cNvPr id="38" name="Group 37">
            <a:extLst>
              <a:ext uri="{FF2B5EF4-FFF2-40B4-BE49-F238E27FC236}">
                <a16:creationId xmlns:a16="http://schemas.microsoft.com/office/drawing/2014/main" id="{CCA5E2E1-5204-9E1F-A409-B3D5D032E5BD}"/>
              </a:ext>
            </a:extLst>
          </p:cNvPr>
          <p:cNvGrpSpPr/>
          <p:nvPr/>
        </p:nvGrpSpPr>
        <p:grpSpPr>
          <a:xfrm>
            <a:off x="6020389" y="5129009"/>
            <a:ext cx="5221188" cy="1300366"/>
            <a:chOff x="882555" y="2033675"/>
            <a:chExt cx="6959538" cy="1921824"/>
          </a:xfrm>
        </p:grpSpPr>
        <p:sp>
          <p:nvSpPr>
            <p:cNvPr id="39" name="Rectangle: Rounded Corners 1">
              <a:extLst>
                <a:ext uri="{FF2B5EF4-FFF2-40B4-BE49-F238E27FC236}">
                  <a16:creationId xmlns:a16="http://schemas.microsoft.com/office/drawing/2014/main" id="{105DA3D3-85E3-7DB2-0669-D42BB8424F81}"/>
                </a:ext>
              </a:extLst>
            </p:cNvPr>
            <p:cNvSpPr/>
            <p:nvPr/>
          </p:nvSpPr>
          <p:spPr>
            <a:xfrm>
              <a:off x="882555" y="2318341"/>
              <a:ext cx="6959538" cy="1213588"/>
            </a:xfrm>
            <a:prstGeom prst="roundRect">
              <a:avLst>
                <a:gd name="adj" fmla="val 0"/>
              </a:avLst>
            </a:prstGeom>
            <a:solidFill>
              <a:srgbClr val="FFFFFF">
                <a:alpha val="5882"/>
              </a:srgbClr>
            </a:solidFill>
            <a:ln w="3175" cap="flat" cmpd="sng" algn="ctr">
              <a:solidFill>
                <a:srgbClr val="304079">
                  <a:lumMod val="60000"/>
                  <a:lumOff val="4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1" name="Freeform 4">
              <a:extLst>
                <a:ext uri="{FF2B5EF4-FFF2-40B4-BE49-F238E27FC236}">
                  <a16:creationId xmlns:a16="http://schemas.microsoft.com/office/drawing/2014/main" id="{211DF6E3-39E3-595F-7432-E20AAC7766E2}"/>
                </a:ext>
              </a:extLst>
            </p:cNvPr>
            <p:cNvSpPr/>
            <p:nvPr/>
          </p:nvSpPr>
          <p:spPr>
            <a:xfrm>
              <a:off x="1155708" y="2708663"/>
              <a:ext cx="6571780" cy="1246836"/>
            </a:xfrm>
            <a:custGeom>
              <a:avLst/>
              <a:gdLst>
                <a:gd name="connsiteX0" fmla="*/ 0 w 1064768"/>
                <a:gd name="connsiteY0" fmla="*/ 0 h 1209039"/>
                <a:gd name="connsiteX1" fmla="*/ 1064768 w 1064768"/>
                <a:gd name="connsiteY1" fmla="*/ 0 h 1209039"/>
                <a:gd name="connsiteX2" fmla="*/ 1064768 w 1064768"/>
                <a:gd name="connsiteY2" fmla="*/ 1209039 h 1209039"/>
                <a:gd name="connsiteX3" fmla="*/ 0 w 1064768"/>
                <a:gd name="connsiteY3" fmla="*/ 1209039 h 1209039"/>
                <a:gd name="connsiteX4" fmla="*/ 0 w 1064768"/>
                <a:gd name="connsiteY4" fmla="*/ 0 h 120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768" h="1209039">
                  <a:moveTo>
                    <a:pt x="0" y="0"/>
                  </a:moveTo>
                  <a:lnTo>
                    <a:pt x="1064768" y="0"/>
                  </a:lnTo>
                  <a:lnTo>
                    <a:pt x="1064768" y="1209039"/>
                  </a:lnTo>
                  <a:lnTo>
                    <a:pt x="0" y="1209039"/>
                  </a:lnTo>
                  <a:lnTo>
                    <a:pt x="0" y="0"/>
                  </a:lnTo>
                  <a:close/>
                </a:path>
              </a:pathLst>
            </a:custGeom>
            <a:noFill/>
            <a:ln>
              <a:noFill/>
            </a:ln>
            <a:effectLst/>
          </p:spPr>
          <p:txBody>
            <a:bodyPr spcFirstLastPara="0" vert="horz" wrap="square" lIns="99058" tIns="0" rIns="0" bIns="0" numCol="1" spcCol="1270" anchor="t" anchorCtr="0">
              <a:noAutofit/>
            </a:bodyPr>
            <a:lstStyle/>
            <a:p>
              <a:pPr marL="0" marR="0" lvl="0" indent="0" algn="l" defTabSz="488950" rtl="0" eaLnBrk="1" fontAlgn="auto" latinLnBrk="0" hangingPunct="1">
                <a:lnSpc>
                  <a:spcPct val="100000"/>
                </a:lnSpc>
                <a:spcBef>
                  <a:spcPct val="0"/>
                </a:spcBef>
                <a:spcAft>
                  <a:spcPct val="35000"/>
                </a:spcAft>
                <a:buClrTx/>
                <a:buSzTx/>
                <a:buFontTx/>
                <a:buNone/>
                <a:tabLst/>
                <a:defRPr/>
              </a:pPr>
              <a:r>
                <a:rPr kumimoji="0" lang="en-US" sz="1050" b="0" i="0" u="none" strike="noStrike" kern="0" cap="none" spc="0" normalizeH="0" baseline="0" noProof="0">
                  <a:ln>
                    <a:noFill/>
                  </a:ln>
                  <a:solidFill>
                    <a:srgbClr val="FFFFFF"/>
                  </a:solidFill>
                  <a:effectLst/>
                  <a:uLnTx/>
                  <a:uFillTx/>
                  <a:latin typeface="Manrope"/>
                  <a:ea typeface="+mn-ea"/>
                  <a:cs typeface="+mn-cs"/>
                </a:rPr>
                <a:t>The repetitive nature of blood monitoring as well as internal issues such as liver toxicity or renal toxicity and overall immunosuppression are the most worrisome aspects for patients.</a:t>
              </a:r>
              <a:endParaRPr kumimoji="0" lang="en-IN" sz="1050" b="0" i="0" u="none" strike="noStrike" kern="0" cap="none" spc="0" normalizeH="0" baseline="0" noProof="0">
                <a:ln>
                  <a:noFill/>
                </a:ln>
                <a:solidFill>
                  <a:srgbClr val="FFFFFF"/>
                </a:solidFill>
                <a:effectLst/>
                <a:uLnTx/>
                <a:uFillTx/>
                <a:latin typeface="Manrope"/>
                <a:ea typeface="+mn-ea"/>
                <a:cs typeface="+mn-cs"/>
              </a:endParaRPr>
            </a:p>
          </p:txBody>
        </p:sp>
        <p:sp>
          <p:nvSpPr>
            <p:cNvPr id="44" name="Rounded Rectangle 29">
              <a:extLst>
                <a:ext uri="{FF2B5EF4-FFF2-40B4-BE49-F238E27FC236}">
                  <a16:creationId xmlns:a16="http://schemas.microsoft.com/office/drawing/2014/main" id="{A65C678D-B099-C7BB-0D70-02DAC4FF0152}"/>
                </a:ext>
              </a:extLst>
            </p:cNvPr>
            <p:cNvSpPr/>
            <p:nvPr/>
          </p:nvSpPr>
          <p:spPr>
            <a:xfrm rot="10800000" flipH="1">
              <a:off x="5566369" y="2033675"/>
              <a:ext cx="2275724" cy="622140"/>
            </a:xfrm>
            <a:prstGeom prst="roundRect">
              <a:avLst>
                <a:gd name="adj" fmla="val 50000"/>
              </a:avLst>
            </a:prstGeom>
            <a:gradFill flip="none" rotWithShape="1">
              <a:gsLst>
                <a:gs pos="55000">
                  <a:srgbClr val="1F41EB"/>
                </a:gs>
                <a:gs pos="100000">
                  <a:srgbClr val="795EED">
                    <a:tint val="23500"/>
                    <a:satMod val="160000"/>
                  </a:srgbClr>
                </a:gs>
              </a:gsLst>
              <a:lin ang="2700000" scaled="1"/>
              <a:tileRect/>
            </a:gradFill>
            <a:ln w="12700" cap="flat" cmpd="sng" algn="ctr">
              <a:noFill/>
              <a:prstDash val="solid"/>
              <a:miter lim="800000"/>
            </a:ln>
            <a:effectLst>
              <a:outerShdw blurRad="1081510" dist="38100" dir="2700000" algn="tl" rotWithShape="0">
                <a:prstClr val="black">
                  <a:alpha val="21872"/>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grpSp>
      <p:grpSp>
        <p:nvGrpSpPr>
          <p:cNvPr id="5" name="Group 4">
            <a:extLst>
              <a:ext uri="{FF2B5EF4-FFF2-40B4-BE49-F238E27FC236}">
                <a16:creationId xmlns:a16="http://schemas.microsoft.com/office/drawing/2014/main" id="{B1A2E186-64AE-F08B-FACB-EA1D0706732C}"/>
              </a:ext>
            </a:extLst>
          </p:cNvPr>
          <p:cNvGrpSpPr/>
          <p:nvPr/>
        </p:nvGrpSpPr>
        <p:grpSpPr>
          <a:xfrm>
            <a:off x="6020389" y="3632252"/>
            <a:ext cx="5221188" cy="1347991"/>
            <a:chOff x="882555" y="2033675"/>
            <a:chExt cx="6959538" cy="1992209"/>
          </a:xfrm>
        </p:grpSpPr>
        <p:sp>
          <p:nvSpPr>
            <p:cNvPr id="6" name="Rectangle: Rounded Corners 1">
              <a:extLst>
                <a:ext uri="{FF2B5EF4-FFF2-40B4-BE49-F238E27FC236}">
                  <a16:creationId xmlns:a16="http://schemas.microsoft.com/office/drawing/2014/main" id="{D0A1D42D-260F-2F2B-3735-56990B248DDB}"/>
                </a:ext>
              </a:extLst>
            </p:cNvPr>
            <p:cNvSpPr/>
            <p:nvPr/>
          </p:nvSpPr>
          <p:spPr>
            <a:xfrm>
              <a:off x="882555" y="2318339"/>
              <a:ext cx="6959538" cy="1492726"/>
            </a:xfrm>
            <a:prstGeom prst="roundRect">
              <a:avLst>
                <a:gd name="adj" fmla="val 0"/>
              </a:avLst>
            </a:prstGeom>
            <a:solidFill>
              <a:srgbClr val="FFFFFF">
                <a:alpha val="5882"/>
              </a:srgbClr>
            </a:solidFill>
            <a:ln w="3175" cap="flat" cmpd="sng" algn="ctr">
              <a:solidFill>
                <a:srgbClr val="304079">
                  <a:lumMod val="60000"/>
                  <a:lumOff val="4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 name="Freeform 4">
              <a:extLst>
                <a:ext uri="{FF2B5EF4-FFF2-40B4-BE49-F238E27FC236}">
                  <a16:creationId xmlns:a16="http://schemas.microsoft.com/office/drawing/2014/main" id="{9585D8D6-981A-44CF-2F40-40963800FB30}"/>
                </a:ext>
              </a:extLst>
            </p:cNvPr>
            <p:cNvSpPr/>
            <p:nvPr/>
          </p:nvSpPr>
          <p:spPr>
            <a:xfrm>
              <a:off x="1155708" y="2779048"/>
              <a:ext cx="6571780" cy="1246836"/>
            </a:xfrm>
            <a:custGeom>
              <a:avLst/>
              <a:gdLst>
                <a:gd name="connsiteX0" fmla="*/ 0 w 1064768"/>
                <a:gd name="connsiteY0" fmla="*/ 0 h 1209039"/>
                <a:gd name="connsiteX1" fmla="*/ 1064768 w 1064768"/>
                <a:gd name="connsiteY1" fmla="*/ 0 h 1209039"/>
                <a:gd name="connsiteX2" fmla="*/ 1064768 w 1064768"/>
                <a:gd name="connsiteY2" fmla="*/ 1209039 h 1209039"/>
                <a:gd name="connsiteX3" fmla="*/ 0 w 1064768"/>
                <a:gd name="connsiteY3" fmla="*/ 1209039 h 1209039"/>
                <a:gd name="connsiteX4" fmla="*/ 0 w 1064768"/>
                <a:gd name="connsiteY4" fmla="*/ 0 h 120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768" h="1209039">
                  <a:moveTo>
                    <a:pt x="0" y="0"/>
                  </a:moveTo>
                  <a:lnTo>
                    <a:pt x="1064768" y="0"/>
                  </a:lnTo>
                  <a:lnTo>
                    <a:pt x="1064768" y="1209039"/>
                  </a:lnTo>
                  <a:lnTo>
                    <a:pt x="0" y="1209039"/>
                  </a:lnTo>
                  <a:lnTo>
                    <a:pt x="0" y="0"/>
                  </a:lnTo>
                  <a:close/>
                </a:path>
              </a:pathLst>
            </a:custGeom>
            <a:noFill/>
            <a:ln>
              <a:noFill/>
            </a:ln>
            <a:effectLst/>
          </p:spPr>
          <p:txBody>
            <a:bodyPr spcFirstLastPara="0" vert="horz" wrap="square" lIns="99058" tIns="0" rIns="0" bIns="0" numCol="1" spcCol="1270" anchor="t" anchorCtr="0">
              <a:noAutofit/>
            </a:bodyPr>
            <a:lstStyle/>
            <a:p>
              <a:pPr marL="0" marR="0" lvl="0" indent="0" algn="l" defTabSz="488950" rtl="0" eaLnBrk="1" fontAlgn="auto" latinLnBrk="0" hangingPunct="1">
                <a:lnSpc>
                  <a:spcPct val="100000"/>
                </a:lnSpc>
                <a:spcBef>
                  <a:spcPct val="0"/>
                </a:spcBef>
                <a:spcAft>
                  <a:spcPct val="35000"/>
                </a:spcAft>
                <a:buClrTx/>
                <a:buSzTx/>
                <a:buFontTx/>
                <a:buNone/>
                <a:tabLst/>
                <a:defRPr/>
              </a:pPr>
              <a:r>
                <a:rPr kumimoji="0" lang="en-US" sz="1050" b="0" i="0" u="none" strike="noStrike" kern="1200" cap="none" spc="0" normalizeH="0" baseline="0" noProof="0">
                  <a:ln>
                    <a:noFill/>
                  </a:ln>
                  <a:solidFill>
                    <a:srgbClr val="FFFFFF"/>
                  </a:solidFill>
                  <a:effectLst/>
                  <a:uLnTx/>
                  <a:uFillTx/>
                  <a:latin typeface="Manrope"/>
                  <a:ea typeface="+mn-ea"/>
                  <a:cs typeface="+mn-cs"/>
                </a:rPr>
                <a:t>You mentioned slow onset action. What is the primary clinical consequence of this delay? </a:t>
              </a:r>
            </a:p>
            <a:p>
              <a:pPr marL="0" marR="0" lvl="0" indent="0" algn="l" defTabSz="488950" rtl="0" eaLnBrk="1" fontAlgn="auto" latinLnBrk="0" hangingPunct="1">
                <a:lnSpc>
                  <a:spcPct val="100000"/>
                </a:lnSpc>
                <a:spcBef>
                  <a:spcPct val="0"/>
                </a:spcBef>
                <a:spcAft>
                  <a:spcPct val="35000"/>
                </a:spcAft>
                <a:buClrTx/>
                <a:buSzTx/>
                <a:buFontTx/>
                <a:buNone/>
                <a:tabLst/>
                <a:defRPr/>
              </a:pPr>
              <a:r>
                <a:rPr kumimoji="0" lang="en-US" sz="1050" b="0" i="0" u="none" strike="noStrike" kern="1200" cap="none" spc="0" normalizeH="0" baseline="0" noProof="0">
                  <a:ln>
                    <a:noFill/>
                  </a:ln>
                  <a:solidFill>
                    <a:srgbClr val="FFFFFF"/>
                  </a:solidFill>
                  <a:effectLst/>
                  <a:uLnTx/>
                  <a:uFillTx/>
                  <a:latin typeface="Manrope"/>
                  <a:ea typeface="+mn-ea"/>
                  <a:cs typeface="+mn-cs"/>
                </a:rPr>
                <a:t>HCP: Both patient frustration and discontinuation and longer Steroid tapers.</a:t>
              </a:r>
              <a:endParaRPr kumimoji="0" lang="en-IN" sz="1050" b="0" i="0" u="none" strike="noStrike" kern="0" cap="none" spc="0" normalizeH="0" baseline="0" noProof="0">
                <a:ln>
                  <a:noFill/>
                </a:ln>
                <a:solidFill>
                  <a:srgbClr val="FFFFFF"/>
                </a:solidFill>
                <a:effectLst/>
                <a:uLnTx/>
                <a:uFillTx/>
                <a:latin typeface="Manrope"/>
                <a:ea typeface="+mn-ea"/>
                <a:cs typeface="+mn-cs"/>
              </a:endParaRPr>
            </a:p>
          </p:txBody>
        </p:sp>
        <p:sp>
          <p:nvSpPr>
            <p:cNvPr id="10" name="Rounded Rectangle 29">
              <a:extLst>
                <a:ext uri="{FF2B5EF4-FFF2-40B4-BE49-F238E27FC236}">
                  <a16:creationId xmlns:a16="http://schemas.microsoft.com/office/drawing/2014/main" id="{4EBACC9A-CD18-4C9E-CAC5-038AE8F2509D}"/>
                </a:ext>
              </a:extLst>
            </p:cNvPr>
            <p:cNvSpPr/>
            <p:nvPr/>
          </p:nvSpPr>
          <p:spPr>
            <a:xfrm rot="10800000" flipH="1">
              <a:off x="5566369" y="2033675"/>
              <a:ext cx="2275724" cy="622139"/>
            </a:xfrm>
            <a:prstGeom prst="roundRect">
              <a:avLst>
                <a:gd name="adj" fmla="val 50000"/>
              </a:avLst>
            </a:prstGeom>
            <a:gradFill flip="none" rotWithShape="1">
              <a:gsLst>
                <a:gs pos="55000">
                  <a:srgbClr val="1F41EB"/>
                </a:gs>
                <a:gs pos="100000">
                  <a:srgbClr val="795EED">
                    <a:tint val="23500"/>
                    <a:satMod val="160000"/>
                  </a:srgbClr>
                </a:gs>
              </a:gsLst>
              <a:lin ang="2700000" scaled="1"/>
              <a:tileRect/>
            </a:gradFill>
            <a:ln w="12700" cap="flat" cmpd="sng" algn="ctr">
              <a:noFill/>
              <a:prstDash val="solid"/>
              <a:miter lim="800000"/>
            </a:ln>
            <a:effectLst>
              <a:outerShdw blurRad="1081510" dist="38100" dir="2700000" algn="tl" rotWithShape="0">
                <a:prstClr val="black">
                  <a:alpha val="21872"/>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grpSp>
      <p:sp>
        <p:nvSpPr>
          <p:cNvPr id="12" name="TextBox 11">
            <a:extLst>
              <a:ext uri="{FF2B5EF4-FFF2-40B4-BE49-F238E27FC236}">
                <a16:creationId xmlns:a16="http://schemas.microsoft.com/office/drawing/2014/main" id="{B7F5E304-DC0D-43B3-606F-AD4D31EF1CD0}"/>
              </a:ext>
            </a:extLst>
          </p:cNvPr>
          <p:cNvSpPr txBox="1"/>
          <p:nvPr/>
        </p:nvSpPr>
        <p:spPr>
          <a:xfrm>
            <a:off x="1235128" y="2455058"/>
            <a:ext cx="3388026" cy="3970318"/>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Manrope"/>
                <a:ea typeface="+mn-ea"/>
                <a:cs typeface="+mn-cs"/>
              </a:rPr>
              <a:t>Issues related to the poor safety profile, need for frequent monitoring, and inconvenient routes of administration of current therapies create a significant burden for patients and HCPs.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Manrope"/>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Manrope"/>
                <a:ea typeface="+mn-ea"/>
                <a:cs typeface="+mn-cs"/>
              </a:rPr>
              <a:t>Safety/Tolerability: Key concerns include immunosuppression risk, increased risk of infection, and the repetitive nature of blood work/lab monitoring required by many DMARDs and immunosuppressants. Long-term steroid use risks like skin atrophy, diabetes, and organ toxicity are also mentioned.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srgbClr val="FFFFFF"/>
              </a:solidFill>
              <a:effectLst/>
              <a:uLnTx/>
              <a:uFillTx/>
              <a:latin typeface="Manrope"/>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Manrope"/>
                <a:ea typeface="+mn-ea"/>
                <a:cs typeface="+mn-cs"/>
              </a:rPr>
              <a:t>Convenience/Adherence: Difficult routes of administration (e.g., IV infusions, injectables) are a barrier due to patient adherence issues (needle phobia/inability to self-inject), infusion chair logistics/travel, and high co-pays.</a:t>
            </a:r>
            <a:endParaRPr kumimoji="0" lang="en-IN" sz="1200" b="0" i="0" u="none" strike="noStrike" kern="1200" cap="none" spc="0" normalizeH="0" baseline="0" noProof="0">
              <a:ln>
                <a:noFill/>
              </a:ln>
              <a:solidFill>
                <a:srgbClr val="FFFFFF"/>
              </a:solidFill>
              <a:effectLst/>
              <a:uLnTx/>
              <a:uFillTx/>
              <a:latin typeface="Manrope"/>
              <a:ea typeface="+mn-ea"/>
              <a:cs typeface="+mn-cs"/>
            </a:endParaRPr>
          </a:p>
        </p:txBody>
      </p:sp>
      <p:sp>
        <p:nvSpPr>
          <p:cNvPr id="13" name="TextBox 12">
            <a:extLst>
              <a:ext uri="{FF2B5EF4-FFF2-40B4-BE49-F238E27FC236}">
                <a16:creationId xmlns:a16="http://schemas.microsoft.com/office/drawing/2014/main" id="{CC386378-CD62-6775-29BD-3EF74C59382C}"/>
              </a:ext>
            </a:extLst>
          </p:cNvPr>
          <p:cNvSpPr txBox="1"/>
          <p:nvPr/>
        </p:nvSpPr>
        <p:spPr>
          <a:xfrm>
            <a:off x="2113947" y="2085835"/>
            <a:ext cx="1712808" cy="200055"/>
          </a:xfrm>
          <a:prstGeom prst="rect">
            <a:avLst/>
          </a:prstGeom>
          <a:noFill/>
        </p:spPr>
        <p:txBody>
          <a:bodyPr wrap="square" lIns="0" tIns="0" rIns="0" bIns="0" rtlCol="0" anchor="b">
            <a:spAutoFit/>
          </a:bodyPr>
          <a:lstStyle>
            <a:defPPr>
              <a:defRPr lang="en-US"/>
            </a:defPPr>
            <a:lvl1pPr algn="ctr">
              <a:defRPr sz="1400" b="1" kern="0">
                <a:solidFill>
                  <a:schemeClr val="bg1"/>
                </a:solidFill>
                <a:latin typeface="+mj-lt"/>
                <a:cs typeface="Arial"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0" cap="none" spc="0" normalizeH="0" baseline="0" noProof="0">
                <a:ln>
                  <a:noFill/>
                </a:ln>
                <a:solidFill>
                  <a:prstClr val="white"/>
                </a:solidFill>
                <a:effectLst/>
                <a:uLnTx/>
                <a:uFillTx/>
                <a:latin typeface="Montserrat"/>
                <a:ea typeface="+mn-ea"/>
                <a:cs typeface="Arial" pitchFamily="34" charset="0"/>
              </a:rPr>
              <a:t>KEY INSIGHTS</a:t>
            </a:r>
          </a:p>
        </p:txBody>
      </p:sp>
      <p:cxnSp>
        <p:nvCxnSpPr>
          <p:cNvPr id="2" name="Straight Connector 1">
            <a:extLst>
              <a:ext uri="{FF2B5EF4-FFF2-40B4-BE49-F238E27FC236}">
                <a16:creationId xmlns:a16="http://schemas.microsoft.com/office/drawing/2014/main" id="{F2471620-38BA-730F-B410-9C0FB75171D1}"/>
              </a:ext>
            </a:extLst>
          </p:cNvPr>
          <p:cNvCxnSpPr/>
          <p:nvPr/>
        </p:nvCxnSpPr>
        <p:spPr>
          <a:xfrm>
            <a:off x="0" y="428625"/>
            <a:ext cx="12174466" cy="0"/>
          </a:xfrm>
          <a:prstGeom prst="line">
            <a:avLst/>
          </a:prstGeom>
        </p:spPr>
        <p:style>
          <a:lnRef idx="2">
            <a:schemeClr val="accent1"/>
          </a:lnRef>
          <a:fillRef idx="0">
            <a:schemeClr val="accent1"/>
          </a:fillRef>
          <a:effectRef idx="1">
            <a:schemeClr val="accent1"/>
          </a:effectRef>
          <a:fontRef idx="minor">
            <a:schemeClr val="tx1"/>
          </a:fontRef>
        </p:style>
      </p:cxnSp>
      <p:pic>
        <p:nvPicPr>
          <p:cNvPr id="4" name="Picture 3" descr="A blue and pink arrow with white lines&#10;&#10;Description automatically generated">
            <a:extLst>
              <a:ext uri="{FF2B5EF4-FFF2-40B4-BE49-F238E27FC236}">
                <a16:creationId xmlns:a16="http://schemas.microsoft.com/office/drawing/2014/main" id="{8AA8E17F-F23F-0BFF-31CE-5436C10E6510}"/>
              </a:ext>
            </a:extLst>
          </p:cNvPr>
          <p:cNvPicPr>
            <a:picLocks noChangeAspect="1"/>
          </p:cNvPicPr>
          <p:nvPr/>
        </p:nvPicPr>
        <p:blipFill>
          <a:blip r:embed="rId6"/>
          <a:stretch>
            <a:fillRect/>
          </a:stretch>
        </p:blipFill>
        <p:spPr>
          <a:xfrm>
            <a:off x="8341092" y="307001"/>
            <a:ext cx="278243" cy="222002"/>
          </a:xfrm>
          <a:prstGeom prst="rect">
            <a:avLst/>
          </a:prstGeom>
        </p:spPr>
      </p:pic>
      <p:pic>
        <p:nvPicPr>
          <p:cNvPr id="14" name="Picture 13" descr="A hand and heart on a black background&#10;&#10;Description automatically generated">
            <a:extLst>
              <a:ext uri="{FF2B5EF4-FFF2-40B4-BE49-F238E27FC236}">
                <a16:creationId xmlns:a16="http://schemas.microsoft.com/office/drawing/2014/main" id="{23E74C33-55D9-8AFA-1374-9A23462840A1}"/>
              </a:ext>
            </a:extLst>
          </p:cNvPr>
          <p:cNvPicPr>
            <a:picLocks noChangeAspect="1"/>
          </p:cNvPicPr>
          <p:nvPr/>
        </p:nvPicPr>
        <p:blipFill>
          <a:blip r:embed="rId7"/>
          <a:stretch>
            <a:fillRect/>
          </a:stretch>
        </p:blipFill>
        <p:spPr>
          <a:xfrm>
            <a:off x="10759141" y="261568"/>
            <a:ext cx="272200" cy="286783"/>
          </a:xfrm>
          <a:prstGeom prst="rect">
            <a:avLst/>
          </a:prstGeom>
        </p:spPr>
      </p:pic>
      <p:pic>
        <p:nvPicPr>
          <p:cNvPr id="15" name="Picture 14" descr="A blue and green logo&#10;&#10;Description automatically generated">
            <a:extLst>
              <a:ext uri="{FF2B5EF4-FFF2-40B4-BE49-F238E27FC236}">
                <a16:creationId xmlns:a16="http://schemas.microsoft.com/office/drawing/2014/main" id="{086CDB9C-8510-6E6A-E9F9-B8F7C99810DF}"/>
              </a:ext>
            </a:extLst>
          </p:cNvPr>
          <p:cNvPicPr>
            <a:picLocks noChangeAspect="1"/>
          </p:cNvPicPr>
          <p:nvPr/>
        </p:nvPicPr>
        <p:blipFill>
          <a:blip r:embed="rId8"/>
          <a:stretch>
            <a:fillRect/>
          </a:stretch>
        </p:blipFill>
        <p:spPr>
          <a:xfrm>
            <a:off x="5973236" y="311699"/>
            <a:ext cx="208583" cy="258641"/>
          </a:xfrm>
          <a:prstGeom prst="rect">
            <a:avLst/>
          </a:prstGeom>
        </p:spPr>
      </p:pic>
      <p:pic>
        <p:nvPicPr>
          <p:cNvPr id="16" name="Picture 15" descr="A close-up of a hand&#10;&#10;Description automatically generated">
            <a:extLst>
              <a:ext uri="{FF2B5EF4-FFF2-40B4-BE49-F238E27FC236}">
                <a16:creationId xmlns:a16="http://schemas.microsoft.com/office/drawing/2014/main" id="{CBE316D6-27C1-F9A4-57EC-DACEA05D783E}"/>
              </a:ext>
            </a:extLst>
          </p:cNvPr>
          <p:cNvPicPr>
            <a:picLocks noChangeAspect="1"/>
          </p:cNvPicPr>
          <p:nvPr/>
        </p:nvPicPr>
        <p:blipFill>
          <a:blip r:embed="rId9"/>
          <a:stretch>
            <a:fillRect/>
          </a:stretch>
        </p:blipFill>
        <p:spPr>
          <a:xfrm>
            <a:off x="1149967" y="262616"/>
            <a:ext cx="170323" cy="269349"/>
          </a:xfrm>
          <a:prstGeom prst="rect">
            <a:avLst/>
          </a:prstGeom>
        </p:spPr>
      </p:pic>
      <p:pic>
        <p:nvPicPr>
          <p:cNvPr id="17" name="Picture 16" descr="A pink and purple exclamation mark&#10;&#10;Description automatically generated">
            <a:extLst>
              <a:ext uri="{FF2B5EF4-FFF2-40B4-BE49-F238E27FC236}">
                <a16:creationId xmlns:a16="http://schemas.microsoft.com/office/drawing/2014/main" id="{72705308-73C3-A052-64D9-587AD3BE7FE0}"/>
              </a:ext>
            </a:extLst>
          </p:cNvPr>
          <p:cNvPicPr>
            <a:picLocks noChangeAspect="1"/>
          </p:cNvPicPr>
          <p:nvPr/>
        </p:nvPicPr>
        <p:blipFill>
          <a:blip r:embed="rId10"/>
          <a:stretch>
            <a:fillRect/>
          </a:stretch>
        </p:blipFill>
        <p:spPr>
          <a:xfrm>
            <a:off x="3571827" y="315956"/>
            <a:ext cx="218728" cy="245403"/>
          </a:xfrm>
          <a:prstGeom prst="rect">
            <a:avLst/>
          </a:prstGeom>
        </p:spPr>
      </p:pic>
      <p:sp>
        <p:nvSpPr>
          <p:cNvPr id="18" name="Rounded Rectangle 29">
            <a:extLst>
              <a:ext uri="{FF2B5EF4-FFF2-40B4-BE49-F238E27FC236}">
                <a16:creationId xmlns:a16="http://schemas.microsoft.com/office/drawing/2014/main" id="{A293C695-8986-B25F-950C-EDADF60F2477}"/>
              </a:ext>
            </a:extLst>
          </p:cNvPr>
          <p:cNvSpPr/>
          <p:nvPr/>
        </p:nvSpPr>
        <p:spPr>
          <a:xfrm rot="10800000" flipH="1">
            <a:off x="5840393" y="218042"/>
            <a:ext cx="449583" cy="420959"/>
          </a:xfrm>
          <a:prstGeom prst="roundRect">
            <a:avLst>
              <a:gd name="adj" fmla="val 50000"/>
            </a:avLst>
          </a:prstGeom>
          <a:solidFill>
            <a:srgbClr val="000000">
              <a:alpha val="50196"/>
            </a:srgbClr>
          </a:solidFill>
          <a:ln w="12700" cap="flat" cmpd="sng" algn="ctr">
            <a:solidFill>
              <a:srgbClr val="102DB7"/>
            </a:solidFill>
            <a:prstDash val="solid"/>
            <a:miter lim="800000"/>
          </a:ln>
          <a:effectLst>
            <a:outerShdw blurRad="1081510" dist="38100" dir="2700000" algn="tl" rotWithShape="0">
              <a:prstClr val="black">
                <a:alpha val="21872"/>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sp>
        <p:nvSpPr>
          <p:cNvPr id="19" name="Rounded Rectangle 29">
            <a:extLst>
              <a:ext uri="{FF2B5EF4-FFF2-40B4-BE49-F238E27FC236}">
                <a16:creationId xmlns:a16="http://schemas.microsoft.com/office/drawing/2014/main" id="{5E713E5F-4A60-C403-F320-00A2495A2108}"/>
              </a:ext>
            </a:extLst>
          </p:cNvPr>
          <p:cNvSpPr/>
          <p:nvPr/>
        </p:nvSpPr>
        <p:spPr>
          <a:xfrm rot="10800000" flipH="1">
            <a:off x="8255421" y="218042"/>
            <a:ext cx="449583" cy="420959"/>
          </a:xfrm>
          <a:prstGeom prst="roundRect">
            <a:avLst>
              <a:gd name="adj" fmla="val 50000"/>
            </a:avLst>
          </a:prstGeom>
          <a:solidFill>
            <a:srgbClr val="000000">
              <a:alpha val="50196"/>
            </a:srgbClr>
          </a:solidFill>
          <a:ln w="12700" cap="flat" cmpd="sng" algn="ctr">
            <a:solidFill>
              <a:srgbClr val="102DB7"/>
            </a:solidFill>
            <a:prstDash val="solid"/>
            <a:miter lim="800000"/>
          </a:ln>
          <a:effectLst>
            <a:outerShdw blurRad="1081510" dist="38100" dir="2700000" algn="tl" rotWithShape="0">
              <a:prstClr val="black">
                <a:alpha val="21872"/>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sp>
        <p:nvSpPr>
          <p:cNvPr id="21" name="Rounded Rectangle 29">
            <a:extLst>
              <a:ext uri="{FF2B5EF4-FFF2-40B4-BE49-F238E27FC236}">
                <a16:creationId xmlns:a16="http://schemas.microsoft.com/office/drawing/2014/main" id="{6DA33BEE-C8BC-007E-C44A-7106DCC2ED8E}"/>
              </a:ext>
            </a:extLst>
          </p:cNvPr>
          <p:cNvSpPr/>
          <p:nvPr/>
        </p:nvSpPr>
        <p:spPr>
          <a:xfrm rot="10800000" flipH="1">
            <a:off x="3425365" y="218039"/>
            <a:ext cx="449583" cy="420959"/>
          </a:xfrm>
          <a:prstGeom prst="roundRect">
            <a:avLst>
              <a:gd name="adj" fmla="val 50000"/>
            </a:avLst>
          </a:prstGeom>
          <a:solidFill>
            <a:srgbClr val="000000">
              <a:alpha val="50196"/>
            </a:srgbClr>
          </a:solidFill>
          <a:ln w="12700" cap="flat" cmpd="sng" algn="ctr">
            <a:solidFill>
              <a:srgbClr val="102DB7"/>
            </a:solidFill>
            <a:prstDash val="solid"/>
            <a:miter lim="800000"/>
          </a:ln>
          <a:effectLst>
            <a:outerShdw blurRad="1081510" dist="38100" dir="2700000" algn="tl" rotWithShape="0">
              <a:prstClr val="black">
                <a:alpha val="21872"/>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sp>
        <p:nvSpPr>
          <p:cNvPr id="3" name="Rounded Rectangle 29">
            <a:extLst>
              <a:ext uri="{FF2B5EF4-FFF2-40B4-BE49-F238E27FC236}">
                <a16:creationId xmlns:a16="http://schemas.microsoft.com/office/drawing/2014/main" id="{9D3F8E0A-F698-2060-CD97-AD3C7AB8E709}"/>
              </a:ext>
            </a:extLst>
          </p:cNvPr>
          <p:cNvSpPr/>
          <p:nvPr/>
        </p:nvSpPr>
        <p:spPr>
          <a:xfrm rot="10800000" flipH="1">
            <a:off x="1010337" y="196425"/>
            <a:ext cx="449583" cy="420959"/>
          </a:xfrm>
          <a:prstGeom prst="roundRect">
            <a:avLst>
              <a:gd name="adj" fmla="val 50000"/>
            </a:avLst>
          </a:prstGeom>
          <a:solidFill>
            <a:srgbClr val="000000">
              <a:alpha val="50196"/>
            </a:srgbClr>
          </a:solidFill>
          <a:ln w="12700" cap="flat" cmpd="sng" algn="ctr">
            <a:solidFill>
              <a:srgbClr val="102DB7"/>
            </a:solidFill>
            <a:prstDash val="solid"/>
            <a:miter lim="800000"/>
          </a:ln>
          <a:effectLst>
            <a:outerShdw blurRad="1081510" dist="38100" dir="2700000" algn="tl" rotWithShape="0">
              <a:prstClr val="black">
                <a:alpha val="21872"/>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pic>
        <p:nvPicPr>
          <p:cNvPr id="23" name="Graphic 22">
            <a:extLst>
              <a:ext uri="{FF2B5EF4-FFF2-40B4-BE49-F238E27FC236}">
                <a16:creationId xmlns:a16="http://schemas.microsoft.com/office/drawing/2014/main" id="{1212F2F4-DA4A-9C41-7BCF-FBE7D833CA0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25113" t="-4493"/>
          <a:stretch>
            <a:fillRect/>
          </a:stretch>
        </p:blipFill>
        <p:spPr>
          <a:xfrm>
            <a:off x="9941440" y="2003882"/>
            <a:ext cx="1214155" cy="383997"/>
          </a:xfrm>
          <a:prstGeom prst="rect">
            <a:avLst/>
          </a:prstGeom>
        </p:spPr>
      </p:pic>
      <p:pic>
        <p:nvPicPr>
          <p:cNvPr id="24" name="Graphic 23">
            <a:extLst>
              <a:ext uri="{FF2B5EF4-FFF2-40B4-BE49-F238E27FC236}">
                <a16:creationId xmlns:a16="http://schemas.microsoft.com/office/drawing/2014/main" id="{7D05FEBF-D6B2-4C62-0EEF-0D8A726CF36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25113" t="-4493"/>
          <a:stretch>
            <a:fillRect/>
          </a:stretch>
        </p:blipFill>
        <p:spPr>
          <a:xfrm>
            <a:off x="9941439" y="3626071"/>
            <a:ext cx="1214155" cy="383997"/>
          </a:xfrm>
          <a:prstGeom prst="rect">
            <a:avLst/>
          </a:prstGeom>
        </p:spPr>
      </p:pic>
      <p:pic>
        <p:nvPicPr>
          <p:cNvPr id="25" name="Graphic 24">
            <a:extLst>
              <a:ext uri="{FF2B5EF4-FFF2-40B4-BE49-F238E27FC236}">
                <a16:creationId xmlns:a16="http://schemas.microsoft.com/office/drawing/2014/main" id="{27F5D471-1730-8524-6BD0-D4403DEE417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25113" t="-4493"/>
          <a:stretch>
            <a:fillRect/>
          </a:stretch>
        </p:blipFill>
        <p:spPr>
          <a:xfrm>
            <a:off x="9904870" y="5147490"/>
            <a:ext cx="1214155" cy="383997"/>
          </a:xfrm>
          <a:prstGeom prst="rect">
            <a:avLst/>
          </a:prstGeom>
        </p:spPr>
      </p:pic>
      <p:pic>
        <p:nvPicPr>
          <p:cNvPr id="11" name="UserID_68667_5A">
            <a:hlinkClick r:id="" action="ppaction://media"/>
            <a:extLst>
              <a:ext uri="{FF2B5EF4-FFF2-40B4-BE49-F238E27FC236}">
                <a16:creationId xmlns:a16="http://schemas.microsoft.com/office/drawing/2014/main" id="{85D82960-EFC0-8BDE-F62B-FE4A41A53796}"/>
              </a:ext>
            </a:extLst>
          </p:cNvPr>
          <p:cNvPicPr>
            <a:picLocks noChangeAspect="1"/>
          </p:cNvPicPr>
          <p:nvPr>
            <a:audioFile r:link="rId1"/>
            <p:extLst>
              <p:ext uri="{DAA4B4D4-6D71-4841-9C94-3DE7FCFB9230}">
                <p14:media xmlns:p14="http://schemas.microsoft.com/office/powerpoint/2010/main" r:embed="rId2">
                  <p14:trim st="109600" end="50277.8387"/>
                </p14:media>
              </p:ext>
            </p:extLst>
          </p:nvPr>
        </p:nvPicPr>
        <p:blipFill>
          <a:blip r:embed="rId13">
            <a:biLevel thresh="25000"/>
          </a:blip>
          <a:stretch>
            <a:fillRect/>
          </a:stretch>
        </p:blipFill>
        <p:spPr>
          <a:xfrm>
            <a:off x="9662844" y="2100901"/>
            <a:ext cx="216000" cy="216000"/>
          </a:xfrm>
          <a:prstGeom prst="rect">
            <a:avLst/>
          </a:prstGeom>
        </p:spPr>
      </p:pic>
      <p:pic>
        <p:nvPicPr>
          <p:cNvPr id="22" name="UserID_712350_5B">
            <a:hlinkClick r:id="" action="ppaction://media"/>
            <a:extLst>
              <a:ext uri="{FF2B5EF4-FFF2-40B4-BE49-F238E27FC236}">
                <a16:creationId xmlns:a16="http://schemas.microsoft.com/office/drawing/2014/main" id="{E5F01466-7628-0BAC-6A01-94D890DE7196}"/>
              </a:ext>
            </a:extLst>
          </p:cNvPr>
          <p:cNvPicPr>
            <a:picLocks noChangeAspect="1"/>
          </p:cNvPicPr>
          <p:nvPr>
            <a:audioFile r:link="rId1"/>
            <p:extLst>
              <p:ext uri="{DAA4B4D4-6D71-4841-9C94-3DE7FCFB9230}">
                <p14:media xmlns:p14="http://schemas.microsoft.com/office/powerpoint/2010/main" r:embed="rId3">
                  <p14:trim st="101200"/>
                </p14:media>
              </p:ext>
            </p:extLst>
          </p:nvPr>
        </p:nvPicPr>
        <p:blipFill>
          <a:blip r:embed="rId13">
            <a:biLevel thresh="25000"/>
          </a:blip>
          <a:stretch>
            <a:fillRect/>
          </a:stretch>
        </p:blipFill>
        <p:spPr>
          <a:xfrm>
            <a:off x="9661162" y="3716865"/>
            <a:ext cx="216000" cy="216000"/>
          </a:xfrm>
          <a:prstGeom prst="rect">
            <a:avLst/>
          </a:prstGeom>
        </p:spPr>
      </p:pic>
      <p:pic>
        <p:nvPicPr>
          <p:cNvPr id="26" name="UserID_644316_5C">
            <a:hlinkClick r:id="" action="ppaction://media"/>
            <a:extLst>
              <a:ext uri="{FF2B5EF4-FFF2-40B4-BE49-F238E27FC236}">
                <a16:creationId xmlns:a16="http://schemas.microsoft.com/office/drawing/2014/main" id="{ADDD7E6C-4C67-8914-B127-7E0FD052D4C3}"/>
              </a:ext>
            </a:extLst>
          </p:cNvPr>
          <p:cNvPicPr>
            <a:picLocks noChangeAspect="1"/>
          </p:cNvPicPr>
          <p:nvPr>
            <a:audioFile r:link="rId1"/>
            <p:extLst>
              <p:ext uri="{DAA4B4D4-6D71-4841-9C94-3DE7FCFB9230}">
                <p14:media xmlns:p14="http://schemas.microsoft.com/office/powerpoint/2010/main" r:embed="rId4">
                  <p14:trim st="111700"/>
                </p14:media>
              </p:ext>
            </p:extLst>
          </p:nvPr>
        </p:nvPicPr>
        <p:blipFill>
          <a:blip r:embed="rId13">
            <a:biLevel thresh="25000"/>
          </a:blip>
          <a:stretch>
            <a:fillRect/>
          </a:stretch>
        </p:blipFill>
        <p:spPr>
          <a:xfrm>
            <a:off x="9661162" y="5242130"/>
            <a:ext cx="216000" cy="216000"/>
          </a:xfrm>
          <a:prstGeom prst="rect">
            <a:avLst/>
          </a:prstGeom>
        </p:spPr>
      </p:pic>
      <p:pic>
        <p:nvPicPr>
          <p:cNvPr id="28" name="Picture 27">
            <a:extLst>
              <a:ext uri="{FF2B5EF4-FFF2-40B4-BE49-F238E27FC236}">
                <a16:creationId xmlns:a16="http://schemas.microsoft.com/office/drawing/2014/main" id="{E8F3E908-7B1B-7937-CF3E-9EF39E1E5365}"/>
              </a:ext>
            </a:extLst>
          </p:cNvPr>
          <p:cNvPicPr>
            <a:picLocks noChangeAspect="1"/>
          </p:cNvPicPr>
          <p:nvPr/>
        </p:nvPicPr>
        <p:blipFill>
          <a:blip r:embed="rId14"/>
          <a:stretch>
            <a:fillRect/>
          </a:stretch>
        </p:blipFill>
        <p:spPr>
          <a:xfrm>
            <a:off x="5950750" y="3654661"/>
            <a:ext cx="407699" cy="330567"/>
          </a:xfrm>
          <a:prstGeom prst="rect">
            <a:avLst/>
          </a:prstGeom>
        </p:spPr>
      </p:pic>
      <p:pic>
        <p:nvPicPr>
          <p:cNvPr id="29" name="Picture 28">
            <a:extLst>
              <a:ext uri="{FF2B5EF4-FFF2-40B4-BE49-F238E27FC236}">
                <a16:creationId xmlns:a16="http://schemas.microsoft.com/office/drawing/2014/main" id="{CD6D8820-3718-8A03-C4CA-A746E7BB5FFF}"/>
              </a:ext>
            </a:extLst>
          </p:cNvPr>
          <p:cNvPicPr>
            <a:picLocks noChangeAspect="1"/>
          </p:cNvPicPr>
          <p:nvPr/>
        </p:nvPicPr>
        <p:blipFill>
          <a:blip r:embed="rId14"/>
          <a:stretch>
            <a:fillRect/>
          </a:stretch>
        </p:blipFill>
        <p:spPr>
          <a:xfrm>
            <a:off x="5950749" y="5139986"/>
            <a:ext cx="407699" cy="330567"/>
          </a:xfrm>
          <a:prstGeom prst="rect">
            <a:avLst/>
          </a:prstGeom>
        </p:spPr>
      </p:pic>
      <p:pic>
        <p:nvPicPr>
          <p:cNvPr id="7" name="Picture 6">
            <a:extLst>
              <a:ext uri="{FF2B5EF4-FFF2-40B4-BE49-F238E27FC236}">
                <a16:creationId xmlns:a16="http://schemas.microsoft.com/office/drawing/2014/main" id="{2424DCCD-99BD-8DAC-1F63-27E8FA66F068}"/>
              </a:ext>
            </a:extLst>
          </p:cNvPr>
          <p:cNvPicPr>
            <a:picLocks noChangeAspect="1"/>
          </p:cNvPicPr>
          <p:nvPr/>
        </p:nvPicPr>
        <p:blipFill>
          <a:blip r:embed="rId14"/>
          <a:stretch>
            <a:fillRect/>
          </a:stretch>
        </p:blipFill>
        <p:spPr>
          <a:xfrm>
            <a:off x="5950750" y="2006622"/>
            <a:ext cx="407699" cy="330567"/>
          </a:xfrm>
          <a:prstGeom prst="rect">
            <a:avLst/>
          </a:prstGeom>
        </p:spPr>
      </p:pic>
    </p:spTree>
    <p:extLst>
      <p:ext uri="{BB962C8B-B14F-4D97-AF65-F5344CB8AC3E}">
        <p14:creationId xmlns:p14="http://schemas.microsoft.com/office/powerpoint/2010/main" val="20177978"/>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797"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2187" fill="hold"/>
                                        <p:tgtEl>
                                          <p:spTgt spid="22"/>
                                        </p:tgtEl>
                                      </p:cBhvr>
                                    </p:cmd>
                                  </p:childTnLst>
                                </p:cTn>
                              </p:par>
                            </p:childTnLst>
                          </p:cTn>
                        </p:par>
                      </p:childTnLst>
                    </p:cTn>
                  </p:par>
                </p:childTnLst>
              </p:cTn>
              <p:nextCondLst>
                <p:cond evt="onClick" delay="0">
                  <p:tgtEl>
                    <p:spTgt spid="22"/>
                  </p:tgtEl>
                </p:cond>
              </p:nextCondLst>
            </p:seq>
            <p:audio>
              <p:cMediaNode vol="80000">
                <p:cTn id="13" fill="hold" display="0">
                  <p:stCondLst>
                    <p:cond delay="indefinite"/>
                  </p:stCondLst>
                  <p:endCondLst>
                    <p:cond evt="onStopAudio" delay="0">
                      <p:tgtEl>
                        <p:sldTgt/>
                      </p:tgtEl>
                    </p:cond>
                  </p:endCondLst>
                </p:cTn>
                <p:tgtEl>
                  <p:spTgt spid="22"/>
                </p:tgtEl>
              </p:cMediaNode>
            </p:audio>
            <p:seq concurrent="1" nextAc="seek">
              <p:cTn id="14" restart="whenNotActive" fill="hold" evtFilter="cancelBubble" nodeType="interactiveSeq">
                <p:stCondLst>
                  <p:cond evt="onClick" delay="0">
                    <p:tgtEl>
                      <p:spTgt spid="26"/>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6982" fill="hold"/>
                                        <p:tgtEl>
                                          <p:spTgt spid="26"/>
                                        </p:tgtEl>
                                      </p:cBhvr>
                                    </p:cmd>
                                  </p:childTnLst>
                                </p:cTn>
                              </p:par>
                            </p:childTnLst>
                          </p:cTn>
                        </p:par>
                      </p:childTnLst>
                    </p:cTn>
                  </p:par>
                </p:childTnLst>
              </p:cTn>
              <p:nextCondLst>
                <p:cond evt="onClick" delay="0">
                  <p:tgtEl>
                    <p:spTgt spid="26"/>
                  </p:tgtEl>
                </p:cond>
              </p:nextCondLst>
            </p:seq>
            <p:audio>
              <p:cMediaNode vol="80000">
                <p:cTn id="19" fill="hold" display="0">
                  <p:stCondLst>
                    <p:cond delay="indefinite"/>
                  </p:stCondLst>
                  <p:endCondLst>
                    <p:cond evt="onStopAudio" delay="0">
                      <p:tgtEl>
                        <p:sldTgt/>
                      </p:tgtEl>
                    </p:cond>
                  </p:endCondLst>
                </p:cTn>
                <p:tgtEl>
                  <p:spTgt spid="2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64;p6">
            <a:extLst>
              <a:ext uri="{FF2B5EF4-FFF2-40B4-BE49-F238E27FC236}">
                <a16:creationId xmlns:a16="http://schemas.microsoft.com/office/drawing/2014/main" id="{B9398101-8D85-6A22-7EF1-EBD0C264F239}"/>
              </a:ext>
            </a:extLst>
          </p:cNvPr>
          <p:cNvSpPr/>
          <p:nvPr/>
        </p:nvSpPr>
        <p:spPr>
          <a:xfrm>
            <a:off x="272793" y="344294"/>
            <a:ext cx="11534186" cy="49240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93657"/>
              </a:buClr>
              <a:buSzPts val="2000"/>
              <a:buFont typeface="Roboto Light"/>
              <a:buNone/>
              <a:tabLst/>
              <a:defRPr/>
            </a:pPr>
            <a:r>
              <a:rPr kumimoji="0" lang="en-US" sz="2600" b="0" i="0" u="none" strike="noStrike" kern="0" cap="none" spc="0" normalizeH="0" baseline="0" noProof="0">
                <a:ln>
                  <a:noFill/>
                </a:ln>
                <a:solidFill>
                  <a:srgbClr val="FFFFFF"/>
                </a:solidFill>
                <a:effectLst/>
                <a:uLnTx/>
                <a:uFillTx/>
                <a:latin typeface="Playfair Display" pitchFamily="2" charset="77"/>
                <a:ea typeface="Roboto" panose="02000000000000000000" pitchFamily="2" charset="0"/>
                <a:cs typeface="Poppins" panose="00000500000000000000" pitchFamily="2" charset="0"/>
                <a:sym typeface="Roboto Light"/>
              </a:rPr>
              <a:t>Conclusion and Strategic Imperatives</a:t>
            </a:r>
            <a:endParaRPr kumimoji="0" lang="en-US" sz="2600" b="1" i="0" u="none" strike="noStrike" kern="0" cap="none" spc="0" normalizeH="0" baseline="0" noProof="0">
              <a:ln>
                <a:noFill/>
              </a:ln>
              <a:solidFill>
                <a:srgbClr val="FFFFFF"/>
              </a:solidFill>
              <a:effectLst/>
              <a:uLnTx/>
              <a:uFillTx/>
              <a:latin typeface="Playfair Display" pitchFamily="2" charset="77"/>
              <a:ea typeface="Roboto" panose="02000000000000000000" pitchFamily="2" charset="0"/>
              <a:cs typeface="Poppins" panose="00000500000000000000" pitchFamily="2" charset="0"/>
              <a:sym typeface="Roboto Light"/>
            </a:endParaRPr>
          </a:p>
        </p:txBody>
      </p:sp>
      <p:sp>
        <p:nvSpPr>
          <p:cNvPr id="6" name="TextBox 5">
            <a:extLst>
              <a:ext uri="{FF2B5EF4-FFF2-40B4-BE49-F238E27FC236}">
                <a16:creationId xmlns:a16="http://schemas.microsoft.com/office/drawing/2014/main" id="{E81E3C63-A991-A464-9714-5B9325F672C4}"/>
              </a:ext>
            </a:extLst>
          </p:cNvPr>
          <p:cNvSpPr txBox="1"/>
          <p:nvPr/>
        </p:nvSpPr>
        <p:spPr>
          <a:xfrm>
            <a:off x="751080" y="1031909"/>
            <a:ext cx="10689839" cy="830997"/>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Manrope"/>
                <a:ea typeface="+mn-ea"/>
                <a:cs typeface="+mn-cs"/>
              </a:rPr>
              <a:t>Success in SLE requires a multi-faceted therapy that offers a paradigm shift in efficacy, safety, and usability. The drug that meets this high bar will not just compete - it will redefine the standard of care. A new drug in this space should:</a:t>
            </a:r>
            <a:endParaRPr kumimoji="0" lang="en-IN" sz="1600" b="0" i="0" u="none" strike="noStrike" kern="1200" cap="none" spc="0" normalizeH="0" baseline="0" noProof="0">
              <a:ln>
                <a:noFill/>
              </a:ln>
              <a:solidFill>
                <a:srgbClr val="FFFFFF"/>
              </a:solidFill>
              <a:effectLst/>
              <a:uLnTx/>
              <a:uFillTx/>
              <a:latin typeface="Manrope"/>
              <a:ea typeface="+mn-ea"/>
              <a:cs typeface="+mn-cs"/>
            </a:endParaRPr>
          </a:p>
        </p:txBody>
      </p:sp>
      <p:grpSp>
        <p:nvGrpSpPr>
          <p:cNvPr id="9" name="Group 8">
            <a:extLst>
              <a:ext uri="{FF2B5EF4-FFF2-40B4-BE49-F238E27FC236}">
                <a16:creationId xmlns:a16="http://schemas.microsoft.com/office/drawing/2014/main" id="{B8C4BF99-7CBC-BEF0-5DDC-F676016CB8EC}"/>
              </a:ext>
            </a:extLst>
          </p:cNvPr>
          <p:cNvGrpSpPr/>
          <p:nvPr/>
        </p:nvGrpSpPr>
        <p:grpSpPr>
          <a:xfrm>
            <a:off x="2234158" y="1996975"/>
            <a:ext cx="7723683" cy="946657"/>
            <a:chOff x="2153742" y="2059104"/>
            <a:chExt cx="7723683" cy="946657"/>
          </a:xfrm>
        </p:grpSpPr>
        <p:sp>
          <p:nvSpPr>
            <p:cNvPr id="2" name="Oval 1">
              <a:extLst>
                <a:ext uri="{FF2B5EF4-FFF2-40B4-BE49-F238E27FC236}">
                  <a16:creationId xmlns:a16="http://schemas.microsoft.com/office/drawing/2014/main" id="{AD3F1EC6-8842-97A8-380A-57C09807624F}"/>
                </a:ext>
              </a:extLst>
            </p:cNvPr>
            <p:cNvSpPr/>
            <p:nvPr/>
          </p:nvSpPr>
          <p:spPr>
            <a:xfrm>
              <a:off x="2153742" y="2059104"/>
              <a:ext cx="946657" cy="946657"/>
            </a:xfrm>
            <a:prstGeom prst="ellipse">
              <a:avLst/>
            </a:prstGeom>
            <a:gradFill>
              <a:gsLst>
                <a:gs pos="50000">
                  <a:srgbClr val="000000"/>
                </a:gs>
                <a:gs pos="100000">
                  <a:srgbClr val="304079">
                    <a:lumMod val="75000"/>
                  </a:srgbClr>
                </a:gs>
                <a:gs pos="0">
                  <a:srgbClr val="795DED">
                    <a:lumMod val="50000"/>
                  </a:srgbClr>
                </a:gs>
              </a:gsLst>
              <a:lin ang="3600000" scaled="0"/>
            </a:gradFill>
            <a:ln w="19050" cap="flat" cmpd="sng" algn="ctr">
              <a:gradFill>
                <a:gsLst>
                  <a:gs pos="0">
                    <a:srgbClr val="000000"/>
                  </a:gs>
                  <a:gs pos="100000">
                    <a:srgbClr val="353E6B"/>
                  </a:gs>
                  <a:gs pos="24000">
                    <a:srgbClr val="1E41EB">
                      <a:lumMod val="60000"/>
                      <a:lumOff val="40000"/>
                    </a:srgbClr>
                  </a:gs>
                </a:gsLst>
                <a:lin ang="5400000" scaled="1"/>
              </a:gradFill>
              <a:prstDash val="solid"/>
              <a:miter lim="800000"/>
            </a:ln>
            <a:effectLst/>
          </p:spPr>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anrope"/>
                <a:ea typeface="+mn-ea"/>
                <a:cs typeface="Arial"/>
                <a:sym typeface="Arial"/>
              </a:endParaRPr>
            </a:p>
          </p:txBody>
        </p:sp>
        <p:sp>
          <p:nvSpPr>
            <p:cNvPr id="7" name="TextBox 6">
              <a:extLst>
                <a:ext uri="{FF2B5EF4-FFF2-40B4-BE49-F238E27FC236}">
                  <a16:creationId xmlns:a16="http://schemas.microsoft.com/office/drawing/2014/main" id="{62CEEF19-D07B-6909-7EF7-24FBF3B0D0E5}"/>
                </a:ext>
              </a:extLst>
            </p:cNvPr>
            <p:cNvSpPr txBox="1"/>
            <p:nvPr/>
          </p:nvSpPr>
          <p:spPr>
            <a:xfrm>
              <a:off x="3362325" y="2345894"/>
              <a:ext cx="6515100" cy="461665"/>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Manrope"/>
                  <a:ea typeface="+mn-ea"/>
                  <a:cs typeface="+mn-cs"/>
                </a:rPr>
                <a:t>FAST &amp; STEROID-SPARING</a:t>
              </a:r>
              <a:r>
                <a:rPr kumimoji="0" lang="en-US" sz="1200" b="0" i="0" u="none" strike="noStrike" kern="1200" cap="none" spc="0" normalizeH="0" baseline="0" noProof="0" dirty="0">
                  <a:ln>
                    <a:noFill/>
                  </a:ln>
                  <a:solidFill>
                    <a:srgbClr val="FFFFFF"/>
                  </a:solidFill>
                  <a:effectLst/>
                  <a:uLnTx/>
                  <a:uFillTx/>
                  <a:latin typeface="Manrope"/>
                  <a:ea typeface="+mn-ea"/>
                  <a:cs typeface="+mn-cs"/>
                </a:rPr>
                <a:t>: Therapies with rapid onset to immediately facilitate the tapering of Oral Corticosteroids (OCS) and prevent rebound flares are the priority</a:t>
              </a:r>
            </a:p>
          </p:txBody>
        </p:sp>
      </p:grpSp>
      <p:grpSp>
        <p:nvGrpSpPr>
          <p:cNvPr id="10" name="Group 9">
            <a:extLst>
              <a:ext uri="{FF2B5EF4-FFF2-40B4-BE49-F238E27FC236}">
                <a16:creationId xmlns:a16="http://schemas.microsoft.com/office/drawing/2014/main" id="{349DD6D6-73D7-1727-AF94-631A0810F208}"/>
              </a:ext>
            </a:extLst>
          </p:cNvPr>
          <p:cNvGrpSpPr/>
          <p:nvPr/>
        </p:nvGrpSpPr>
        <p:grpSpPr>
          <a:xfrm>
            <a:off x="2234158" y="3166290"/>
            <a:ext cx="7723683" cy="946657"/>
            <a:chOff x="2153742" y="2059104"/>
            <a:chExt cx="7723683" cy="946657"/>
          </a:xfrm>
        </p:grpSpPr>
        <p:sp>
          <p:nvSpPr>
            <p:cNvPr id="11" name="Oval 10">
              <a:extLst>
                <a:ext uri="{FF2B5EF4-FFF2-40B4-BE49-F238E27FC236}">
                  <a16:creationId xmlns:a16="http://schemas.microsoft.com/office/drawing/2014/main" id="{6B7A9BB1-AD2A-3EAA-7011-760D99C25821}"/>
                </a:ext>
              </a:extLst>
            </p:cNvPr>
            <p:cNvSpPr/>
            <p:nvPr/>
          </p:nvSpPr>
          <p:spPr>
            <a:xfrm>
              <a:off x="2153742" y="2059104"/>
              <a:ext cx="946657" cy="946657"/>
            </a:xfrm>
            <a:prstGeom prst="ellipse">
              <a:avLst/>
            </a:prstGeom>
            <a:gradFill>
              <a:gsLst>
                <a:gs pos="50000">
                  <a:srgbClr val="000000"/>
                </a:gs>
                <a:gs pos="100000">
                  <a:srgbClr val="304079">
                    <a:lumMod val="75000"/>
                  </a:srgbClr>
                </a:gs>
                <a:gs pos="0">
                  <a:srgbClr val="795DED">
                    <a:lumMod val="50000"/>
                  </a:srgbClr>
                </a:gs>
              </a:gsLst>
              <a:lin ang="3600000" scaled="0"/>
            </a:gradFill>
            <a:ln w="19050" cap="flat" cmpd="sng" algn="ctr">
              <a:gradFill>
                <a:gsLst>
                  <a:gs pos="0">
                    <a:srgbClr val="000000"/>
                  </a:gs>
                  <a:gs pos="100000">
                    <a:srgbClr val="353E6B"/>
                  </a:gs>
                  <a:gs pos="24000">
                    <a:srgbClr val="1E41EB">
                      <a:lumMod val="60000"/>
                      <a:lumOff val="40000"/>
                    </a:srgbClr>
                  </a:gs>
                </a:gsLst>
                <a:lin ang="5400000" scaled="1"/>
              </a:gradFill>
              <a:prstDash val="solid"/>
              <a:miter lim="800000"/>
            </a:ln>
            <a:effectLst/>
          </p:spPr>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anrope"/>
                <a:ea typeface="+mn-ea"/>
                <a:cs typeface="Arial"/>
                <a:sym typeface="Arial"/>
              </a:endParaRPr>
            </a:p>
          </p:txBody>
        </p:sp>
        <p:sp>
          <p:nvSpPr>
            <p:cNvPr id="12" name="TextBox 11">
              <a:extLst>
                <a:ext uri="{FF2B5EF4-FFF2-40B4-BE49-F238E27FC236}">
                  <a16:creationId xmlns:a16="http://schemas.microsoft.com/office/drawing/2014/main" id="{38201E40-E8A6-E2B8-05E3-397C7500BBA1}"/>
                </a:ext>
              </a:extLst>
            </p:cNvPr>
            <p:cNvSpPr txBox="1"/>
            <p:nvPr/>
          </p:nvSpPr>
          <p:spPr>
            <a:xfrm>
              <a:off x="3362325" y="2309251"/>
              <a:ext cx="6515100" cy="646331"/>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Manrope"/>
                  <a:ea typeface="+mn-ea"/>
                  <a:cs typeface="+mn-cs"/>
                </a:rPr>
                <a:t>TARGET QOL &amp; REFRACTORY PATIENTS</a:t>
              </a:r>
              <a:r>
                <a:rPr kumimoji="0" lang="en-US" sz="1200" b="0" i="0" u="none" strike="noStrike" kern="1200" cap="none" spc="0" normalizeH="0" baseline="0" noProof="0">
                  <a:ln>
                    <a:noFill/>
                  </a:ln>
                  <a:solidFill>
                    <a:srgbClr val="FFFFFF"/>
                  </a:solidFill>
                  <a:effectLst/>
                  <a:uLnTx/>
                  <a:uFillTx/>
                  <a:latin typeface="Manrope"/>
                  <a:ea typeface="+mn-ea"/>
                  <a:cs typeface="+mn-cs"/>
                </a:rPr>
                <a:t>: Focus on novel MOAs for the refractory population and prove efficacy against high-burden symptoms like Fatigue, Skin, and Brain Fog.</a:t>
              </a:r>
            </a:p>
          </p:txBody>
        </p:sp>
      </p:grpSp>
      <p:grpSp>
        <p:nvGrpSpPr>
          <p:cNvPr id="13" name="Group 12">
            <a:extLst>
              <a:ext uri="{FF2B5EF4-FFF2-40B4-BE49-F238E27FC236}">
                <a16:creationId xmlns:a16="http://schemas.microsoft.com/office/drawing/2014/main" id="{D028F369-988B-5F13-3F5D-173AA44C5FEC}"/>
              </a:ext>
            </a:extLst>
          </p:cNvPr>
          <p:cNvGrpSpPr/>
          <p:nvPr/>
        </p:nvGrpSpPr>
        <p:grpSpPr>
          <a:xfrm>
            <a:off x="2234158" y="4335605"/>
            <a:ext cx="7723683" cy="946657"/>
            <a:chOff x="2153742" y="2059104"/>
            <a:chExt cx="7723683" cy="946657"/>
          </a:xfrm>
        </p:grpSpPr>
        <p:sp>
          <p:nvSpPr>
            <p:cNvPr id="14" name="Oval 13">
              <a:extLst>
                <a:ext uri="{FF2B5EF4-FFF2-40B4-BE49-F238E27FC236}">
                  <a16:creationId xmlns:a16="http://schemas.microsoft.com/office/drawing/2014/main" id="{5E3D2F4D-D8C5-E44A-1021-11AA3122E2FE}"/>
                </a:ext>
              </a:extLst>
            </p:cNvPr>
            <p:cNvSpPr/>
            <p:nvPr/>
          </p:nvSpPr>
          <p:spPr>
            <a:xfrm>
              <a:off x="2153742" y="2059104"/>
              <a:ext cx="946657" cy="946657"/>
            </a:xfrm>
            <a:prstGeom prst="ellipse">
              <a:avLst/>
            </a:prstGeom>
            <a:gradFill>
              <a:gsLst>
                <a:gs pos="50000">
                  <a:srgbClr val="000000"/>
                </a:gs>
                <a:gs pos="100000">
                  <a:srgbClr val="304079">
                    <a:lumMod val="75000"/>
                  </a:srgbClr>
                </a:gs>
                <a:gs pos="0">
                  <a:srgbClr val="795DED">
                    <a:lumMod val="50000"/>
                  </a:srgbClr>
                </a:gs>
              </a:gsLst>
              <a:lin ang="3600000" scaled="0"/>
            </a:gradFill>
            <a:ln w="19050" cap="flat" cmpd="sng" algn="ctr">
              <a:gradFill>
                <a:gsLst>
                  <a:gs pos="0">
                    <a:srgbClr val="000000"/>
                  </a:gs>
                  <a:gs pos="100000">
                    <a:srgbClr val="353E6B"/>
                  </a:gs>
                  <a:gs pos="24000">
                    <a:srgbClr val="1E41EB">
                      <a:lumMod val="60000"/>
                      <a:lumOff val="40000"/>
                    </a:srgbClr>
                  </a:gs>
                </a:gsLst>
                <a:lin ang="5400000" scaled="1"/>
              </a:gradFill>
              <a:prstDash val="solid"/>
              <a:miter lim="800000"/>
            </a:ln>
            <a:effectLst/>
          </p:spPr>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anrope"/>
                <a:ea typeface="+mn-ea"/>
                <a:cs typeface="Arial"/>
                <a:sym typeface="Arial"/>
              </a:endParaRPr>
            </a:p>
          </p:txBody>
        </p:sp>
        <p:sp>
          <p:nvSpPr>
            <p:cNvPr id="15" name="TextBox 14">
              <a:extLst>
                <a:ext uri="{FF2B5EF4-FFF2-40B4-BE49-F238E27FC236}">
                  <a16:creationId xmlns:a16="http://schemas.microsoft.com/office/drawing/2014/main" id="{AB58910F-3F6D-2B54-50C9-8E7EF2DE3C7E}"/>
                </a:ext>
              </a:extLst>
            </p:cNvPr>
            <p:cNvSpPr txBox="1"/>
            <p:nvPr/>
          </p:nvSpPr>
          <p:spPr>
            <a:xfrm>
              <a:off x="3362325" y="2301599"/>
              <a:ext cx="6515100" cy="646331"/>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Manrope"/>
                  <a:ea typeface="+mn-ea"/>
                  <a:cs typeface="+mn-cs"/>
                </a:rPr>
                <a:t>ENSURE DURABLE, ORGAN PROTECTION</a:t>
              </a:r>
              <a:r>
                <a:rPr kumimoji="0" lang="en-US" sz="1200" b="0" i="0" u="none" strike="noStrike" kern="1200" cap="none" spc="0" normalizeH="0" baseline="0" noProof="0">
                  <a:ln>
                    <a:noFill/>
                  </a:ln>
                  <a:solidFill>
                    <a:srgbClr val="FFFFFF"/>
                  </a:solidFill>
                  <a:effectLst/>
                  <a:uLnTx/>
                  <a:uFillTx/>
                  <a:latin typeface="Manrope"/>
                  <a:ea typeface="+mn-ea"/>
                  <a:cs typeface="+mn-cs"/>
                </a:rPr>
                <a:t>: Achieve long-term efficacy to maintain remission and specifically protect the Kidneys (Renal), cited as the least protected organ system.</a:t>
              </a:r>
            </a:p>
          </p:txBody>
        </p:sp>
      </p:grpSp>
      <p:grpSp>
        <p:nvGrpSpPr>
          <p:cNvPr id="16" name="Group 15">
            <a:extLst>
              <a:ext uri="{FF2B5EF4-FFF2-40B4-BE49-F238E27FC236}">
                <a16:creationId xmlns:a16="http://schemas.microsoft.com/office/drawing/2014/main" id="{9BB4BFC3-3F8D-E87F-DF9E-F927E1431580}"/>
              </a:ext>
            </a:extLst>
          </p:cNvPr>
          <p:cNvGrpSpPr/>
          <p:nvPr/>
        </p:nvGrpSpPr>
        <p:grpSpPr>
          <a:xfrm>
            <a:off x="2234158" y="5504920"/>
            <a:ext cx="7723683" cy="946657"/>
            <a:chOff x="2153742" y="2059104"/>
            <a:chExt cx="7723683" cy="946657"/>
          </a:xfrm>
        </p:grpSpPr>
        <p:sp>
          <p:nvSpPr>
            <p:cNvPr id="17" name="Oval 16">
              <a:extLst>
                <a:ext uri="{FF2B5EF4-FFF2-40B4-BE49-F238E27FC236}">
                  <a16:creationId xmlns:a16="http://schemas.microsoft.com/office/drawing/2014/main" id="{90955849-E8D8-7C46-73A5-40185A6339B8}"/>
                </a:ext>
              </a:extLst>
            </p:cNvPr>
            <p:cNvSpPr/>
            <p:nvPr/>
          </p:nvSpPr>
          <p:spPr>
            <a:xfrm>
              <a:off x="2153742" y="2059104"/>
              <a:ext cx="946657" cy="946657"/>
            </a:xfrm>
            <a:prstGeom prst="ellipse">
              <a:avLst/>
            </a:prstGeom>
            <a:gradFill>
              <a:gsLst>
                <a:gs pos="50000">
                  <a:srgbClr val="000000"/>
                </a:gs>
                <a:gs pos="100000">
                  <a:srgbClr val="304079">
                    <a:lumMod val="75000"/>
                  </a:srgbClr>
                </a:gs>
                <a:gs pos="0">
                  <a:srgbClr val="795DED">
                    <a:lumMod val="50000"/>
                  </a:srgbClr>
                </a:gs>
              </a:gsLst>
              <a:lin ang="3600000" scaled="0"/>
            </a:gradFill>
            <a:ln w="19050" cap="flat" cmpd="sng" algn="ctr">
              <a:gradFill>
                <a:gsLst>
                  <a:gs pos="0">
                    <a:srgbClr val="000000"/>
                  </a:gs>
                  <a:gs pos="100000">
                    <a:srgbClr val="353E6B"/>
                  </a:gs>
                  <a:gs pos="24000">
                    <a:srgbClr val="1E41EB">
                      <a:lumMod val="60000"/>
                      <a:lumOff val="40000"/>
                    </a:srgbClr>
                  </a:gs>
                </a:gsLst>
                <a:lin ang="5400000" scaled="1"/>
              </a:gradFill>
              <a:prstDash val="solid"/>
              <a:miter lim="800000"/>
            </a:ln>
            <a:effectLst/>
          </p:spPr>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anrope"/>
                <a:ea typeface="+mn-ea"/>
                <a:cs typeface="Arial"/>
                <a:sym typeface="Arial"/>
              </a:endParaRPr>
            </a:p>
          </p:txBody>
        </p:sp>
        <p:sp>
          <p:nvSpPr>
            <p:cNvPr id="18" name="TextBox 17">
              <a:extLst>
                <a:ext uri="{FF2B5EF4-FFF2-40B4-BE49-F238E27FC236}">
                  <a16:creationId xmlns:a16="http://schemas.microsoft.com/office/drawing/2014/main" id="{D7DD543B-2F89-3D0E-890F-99D76331C2F0}"/>
                </a:ext>
              </a:extLst>
            </p:cNvPr>
            <p:cNvSpPr txBox="1"/>
            <p:nvPr/>
          </p:nvSpPr>
          <p:spPr>
            <a:xfrm>
              <a:off x="3362325" y="2209268"/>
              <a:ext cx="6515100" cy="646331"/>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Manrope"/>
                  <a:ea typeface="+mn-ea"/>
                  <a:cs typeface="+mn-cs"/>
                </a:rPr>
                <a:t>REDUCE PATIENT BURDEN</a:t>
              </a:r>
              <a:r>
                <a:rPr kumimoji="0" lang="en-US" sz="1200" b="0" i="0" u="none" strike="noStrike" kern="1200" cap="none" spc="0" normalizeH="0" baseline="0" noProof="0">
                  <a:ln>
                    <a:noFill/>
                  </a:ln>
                  <a:solidFill>
                    <a:srgbClr val="FFFFFF"/>
                  </a:solidFill>
                  <a:effectLst/>
                  <a:uLnTx/>
                  <a:uFillTx/>
                  <a:latin typeface="Manrope"/>
                  <a:ea typeface="+mn-ea"/>
                  <a:cs typeface="+mn-cs"/>
                </a:rPr>
                <a:t>: Deliver convenient oral options with a superior safety profile, minimizing the risk of infection and the need for frequent lab monitoring and logistical barriers like IV infusions.</a:t>
              </a:r>
            </a:p>
          </p:txBody>
        </p:sp>
      </p:grpSp>
      <p:pic>
        <p:nvPicPr>
          <p:cNvPr id="19" name="Picture 18" descr="A pink and yellow rocket&#10;&#10;Description automatically generated">
            <a:extLst>
              <a:ext uri="{FF2B5EF4-FFF2-40B4-BE49-F238E27FC236}">
                <a16:creationId xmlns:a16="http://schemas.microsoft.com/office/drawing/2014/main" id="{D0EB9F2F-5D7C-83CD-3D47-57CCE8ED7E97}"/>
              </a:ext>
            </a:extLst>
          </p:cNvPr>
          <p:cNvPicPr>
            <a:picLocks noChangeAspect="1"/>
          </p:cNvPicPr>
          <p:nvPr/>
        </p:nvPicPr>
        <p:blipFill>
          <a:blip r:embed="rId2"/>
          <a:stretch>
            <a:fillRect/>
          </a:stretch>
        </p:blipFill>
        <p:spPr>
          <a:xfrm>
            <a:off x="2523052" y="2330165"/>
            <a:ext cx="368867" cy="368867"/>
          </a:xfrm>
          <a:prstGeom prst="rect">
            <a:avLst/>
          </a:prstGeom>
        </p:spPr>
      </p:pic>
      <p:pic>
        <p:nvPicPr>
          <p:cNvPr id="21" name="Picture 20" descr="A light bulb with a dart in the center&#10;&#10;Description automatically generated">
            <a:extLst>
              <a:ext uri="{FF2B5EF4-FFF2-40B4-BE49-F238E27FC236}">
                <a16:creationId xmlns:a16="http://schemas.microsoft.com/office/drawing/2014/main" id="{9B40249F-13D0-0826-1CF6-3531AD511202}"/>
              </a:ext>
            </a:extLst>
          </p:cNvPr>
          <p:cNvPicPr>
            <a:picLocks noChangeAspect="1"/>
          </p:cNvPicPr>
          <p:nvPr/>
        </p:nvPicPr>
        <p:blipFill>
          <a:blip r:embed="rId3"/>
          <a:stretch>
            <a:fillRect/>
          </a:stretch>
        </p:blipFill>
        <p:spPr>
          <a:xfrm>
            <a:off x="2458356" y="4555812"/>
            <a:ext cx="498259" cy="538657"/>
          </a:xfrm>
          <a:prstGeom prst="rect">
            <a:avLst/>
          </a:prstGeom>
        </p:spPr>
      </p:pic>
      <p:pic>
        <p:nvPicPr>
          <p:cNvPr id="23" name="Picture 22" descr="A handshake with a black background&#10;&#10;Description automatically generated">
            <a:extLst>
              <a:ext uri="{FF2B5EF4-FFF2-40B4-BE49-F238E27FC236}">
                <a16:creationId xmlns:a16="http://schemas.microsoft.com/office/drawing/2014/main" id="{F9FDEFFF-6ABC-3CEC-3D66-FF5DF3F37DA4}"/>
              </a:ext>
            </a:extLst>
          </p:cNvPr>
          <p:cNvPicPr>
            <a:picLocks noChangeAspect="1"/>
          </p:cNvPicPr>
          <p:nvPr/>
        </p:nvPicPr>
        <p:blipFill>
          <a:blip r:embed="rId4"/>
          <a:stretch>
            <a:fillRect/>
          </a:stretch>
        </p:blipFill>
        <p:spPr>
          <a:xfrm>
            <a:off x="2479101" y="5806959"/>
            <a:ext cx="456768" cy="342576"/>
          </a:xfrm>
          <a:prstGeom prst="rect">
            <a:avLst/>
          </a:prstGeom>
        </p:spPr>
      </p:pic>
      <p:pic>
        <p:nvPicPr>
          <p:cNvPr id="24" name="Picture 23" descr="A blue and pink fire with a check mark&#10;&#10;Description automatically generated">
            <a:extLst>
              <a:ext uri="{FF2B5EF4-FFF2-40B4-BE49-F238E27FC236}">
                <a16:creationId xmlns:a16="http://schemas.microsoft.com/office/drawing/2014/main" id="{B11D0675-2FDC-EF3E-BCC7-C79C16A60C5E}"/>
              </a:ext>
            </a:extLst>
          </p:cNvPr>
          <p:cNvPicPr>
            <a:picLocks noChangeAspect="1"/>
          </p:cNvPicPr>
          <p:nvPr/>
        </p:nvPicPr>
        <p:blipFill>
          <a:blip r:embed="rId5"/>
          <a:stretch>
            <a:fillRect/>
          </a:stretch>
        </p:blipFill>
        <p:spPr>
          <a:xfrm>
            <a:off x="2534520" y="3407548"/>
            <a:ext cx="345930" cy="479445"/>
          </a:xfrm>
          <a:prstGeom prst="rect">
            <a:avLst/>
          </a:prstGeom>
        </p:spPr>
      </p:pic>
    </p:spTree>
    <p:extLst>
      <p:ext uri="{BB962C8B-B14F-4D97-AF65-F5344CB8AC3E}">
        <p14:creationId xmlns:p14="http://schemas.microsoft.com/office/powerpoint/2010/main" val="3599121781"/>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64;p6">
            <a:extLst>
              <a:ext uri="{FF2B5EF4-FFF2-40B4-BE49-F238E27FC236}">
                <a16:creationId xmlns:a16="http://schemas.microsoft.com/office/drawing/2014/main" id="{7354038C-718A-4696-43B2-ADA07807BAAC}"/>
              </a:ext>
            </a:extLst>
          </p:cNvPr>
          <p:cNvSpPr/>
          <p:nvPr/>
        </p:nvSpPr>
        <p:spPr>
          <a:xfrm>
            <a:off x="272793" y="344294"/>
            <a:ext cx="11534186" cy="49240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93657"/>
              </a:buClr>
              <a:buSzPts val="2000"/>
              <a:buFont typeface="Roboto Light"/>
              <a:buNone/>
              <a:tabLst/>
              <a:defRPr/>
            </a:pPr>
            <a:r>
              <a:rPr kumimoji="0" lang="en-US" sz="2600" u="none" strike="noStrike" kern="0" cap="none" spc="0" normalizeH="0" baseline="0" noProof="0" dirty="0">
                <a:ln>
                  <a:noFill/>
                </a:ln>
                <a:solidFill>
                  <a:srgbClr val="FFFFFF"/>
                </a:solidFill>
                <a:effectLst/>
                <a:uLnTx/>
                <a:uFillTx/>
                <a:latin typeface="Playfair Display" pitchFamily="2" charset="77"/>
                <a:ea typeface="Roboto" panose="02000000000000000000" pitchFamily="2" charset="0"/>
                <a:cs typeface="Poppins" panose="00000500000000000000" pitchFamily="2" charset="0"/>
                <a:sym typeface="Roboto Light"/>
              </a:rPr>
              <a:t>Study Details and Respondent Profile</a:t>
            </a:r>
            <a:endParaRPr kumimoji="0" lang="en-US" sz="2600" b="1" u="none" strike="noStrike" kern="0" cap="none" spc="0" normalizeH="0" baseline="0" noProof="0" dirty="0">
              <a:ln>
                <a:noFill/>
              </a:ln>
              <a:solidFill>
                <a:srgbClr val="FFFFFF"/>
              </a:solidFill>
              <a:effectLst/>
              <a:uLnTx/>
              <a:uFillTx/>
              <a:latin typeface="Playfair Display" pitchFamily="2" charset="77"/>
              <a:ea typeface="Roboto" panose="02000000000000000000" pitchFamily="2" charset="0"/>
              <a:cs typeface="Poppins" panose="00000500000000000000" pitchFamily="2" charset="0"/>
              <a:sym typeface="Roboto Light"/>
            </a:endParaRPr>
          </a:p>
        </p:txBody>
      </p:sp>
      <p:sp>
        <p:nvSpPr>
          <p:cNvPr id="12" name="TextBox 11">
            <a:extLst>
              <a:ext uri="{FF2B5EF4-FFF2-40B4-BE49-F238E27FC236}">
                <a16:creationId xmlns:a16="http://schemas.microsoft.com/office/drawing/2014/main" id="{C7EB8003-A9CB-D29A-45D2-881805EAF27E}"/>
              </a:ext>
            </a:extLst>
          </p:cNvPr>
          <p:cNvSpPr txBox="1"/>
          <p:nvPr/>
        </p:nvSpPr>
        <p:spPr>
          <a:xfrm>
            <a:off x="9481281" y="2909695"/>
            <a:ext cx="2376152" cy="705193"/>
          </a:xfrm>
          <a:prstGeom prst="rect">
            <a:avLst/>
          </a:prstGeom>
          <a:noFill/>
          <a:ln cap="flat">
            <a:noFill/>
          </a:ln>
        </p:spPr>
        <p:txBody>
          <a:bodyPr vert="horz" wrap="square" lIns="91440" tIns="45720" rIns="91440" bIns="45720" anchor="t" anchorCtr="0" compatLnSpc="1">
            <a:spAutoFit/>
          </a:bodyPr>
          <a:lstStyle/>
          <a:p>
            <a:pPr algn="ctr">
              <a:lnSpc>
                <a:spcPct val="150000"/>
              </a:lnSpc>
              <a:defRPr sz="1800" b="0" i="0" u="none" strike="noStrike" kern="0" cap="none" spc="0" baseline="0">
                <a:solidFill>
                  <a:srgbClr val="000000"/>
                </a:solidFill>
                <a:uFillTx/>
              </a:defRPr>
            </a:pPr>
            <a:r>
              <a:rPr lang="en-US" sz="1400" b="1" kern="0" dirty="0">
                <a:solidFill>
                  <a:srgbClr val="FFFFFF"/>
                </a:solidFill>
                <a:cs typeface="Poppins" pitchFamily="2"/>
                <a:sym typeface="Arial"/>
              </a:rPr>
              <a:t>70 CLE Patients</a:t>
            </a:r>
          </a:p>
          <a:p>
            <a:pPr algn="ctr">
              <a:lnSpc>
                <a:spcPct val="150000"/>
              </a:lnSpc>
              <a:defRPr sz="1800" b="0" i="0" u="none" strike="noStrike" kern="0" cap="none" spc="0" baseline="0">
                <a:solidFill>
                  <a:srgbClr val="000000"/>
                </a:solidFill>
                <a:uFillTx/>
              </a:defRPr>
            </a:pPr>
            <a:r>
              <a:rPr lang="en-US" sz="1400" b="1" kern="0" dirty="0">
                <a:solidFill>
                  <a:srgbClr val="FFFFFF"/>
                </a:solidFill>
                <a:cs typeface="Poppins" pitchFamily="2"/>
                <a:sym typeface="Arial"/>
              </a:rPr>
              <a:t>113 SLE Patients</a:t>
            </a:r>
          </a:p>
        </p:txBody>
      </p:sp>
      <p:sp>
        <p:nvSpPr>
          <p:cNvPr id="13" name="TextBox 11">
            <a:extLst>
              <a:ext uri="{FF2B5EF4-FFF2-40B4-BE49-F238E27FC236}">
                <a16:creationId xmlns:a16="http://schemas.microsoft.com/office/drawing/2014/main" id="{9966B69B-9483-9F8D-1E29-08AD3EED05DB}"/>
              </a:ext>
            </a:extLst>
          </p:cNvPr>
          <p:cNvSpPr txBox="1"/>
          <p:nvPr/>
        </p:nvSpPr>
        <p:spPr>
          <a:xfrm>
            <a:off x="7283326" y="1085227"/>
            <a:ext cx="3721346" cy="423386"/>
          </a:xfrm>
          <a:prstGeom prst="rect">
            <a:avLst/>
          </a:prstGeom>
          <a:noFill/>
          <a:ln cap="flat">
            <a:noFill/>
          </a:ln>
        </p:spPr>
        <p:txBody>
          <a:bodyPr vert="horz" wrap="square" lIns="91440" tIns="45720" rIns="91440" bIns="45720" anchor="ctr" anchorCtr="0" compatLnSpc="1">
            <a:spAutoFit/>
          </a:bodyPr>
          <a:lstStyle/>
          <a:p>
            <a:pPr algn="ctr">
              <a:lnSpc>
                <a:spcPct val="150000"/>
              </a:lnSpc>
              <a:defRPr sz="1800" b="0" i="0" u="none" strike="noStrike" kern="0" cap="none" spc="0" baseline="0">
                <a:solidFill>
                  <a:srgbClr val="000000"/>
                </a:solidFill>
                <a:uFillTx/>
              </a:defRPr>
            </a:pPr>
            <a:r>
              <a:rPr lang="en-US" sz="1600" b="1" kern="0" spc="300" dirty="0">
                <a:solidFill>
                  <a:srgbClr val="FFFFFF"/>
                </a:solidFill>
                <a:cs typeface="Poppins" pitchFamily="2"/>
                <a:sym typeface="Arial"/>
              </a:rPr>
              <a:t>RESPONDENT PROFILE</a:t>
            </a:r>
          </a:p>
        </p:txBody>
      </p:sp>
      <p:cxnSp>
        <p:nvCxnSpPr>
          <p:cNvPr id="14" name="Straight Connector 13">
            <a:extLst>
              <a:ext uri="{FF2B5EF4-FFF2-40B4-BE49-F238E27FC236}">
                <a16:creationId xmlns:a16="http://schemas.microsoft.com/office/drawing/2014/main" id="{DD6ED134-1253-F863-FD69-385DB4918AB6}"/>
              </a:ext>
            </a:extLst>
          </p:cNvPr>
          <p:cNvCxnSpPr>
            <a:cxnSpLocks/>
          </p:cNvCxnSpPr>
          <p:nvPr/>
        </p:nvCxnSpPr>
        <p:spPr>
          <a:xfrm>
            <a:off x="12181951" y="1718525"/>
            <a:ext cx="0" cy="1492818"/>
          </a:xfrm>
          <a:prstGeom prst="line">
            <a:avLst/>
          </a:prstGeom>
          <a:solidFill>
            <a:srgbClr val="FFFFFF"/>
          </a:solidFill>
          <a:ln w="3175" cap="flat" cmpd="sng" algn="ctr">
            <a:solidFill>
              <a:srgbClr val="B9C4F9"/>
            </a:solidFill>
            <a:prstDash val="solid"/>
            <a:miter lim="800000"/>
          </a:ln>
          <a:effectLst/>
        </p:spPr>
      </p:cxnSp>
      <p:pic>
        <p:nvPicPr>
          <p:cNvPr id="16" name="Picture 15">
            <a:extLst>
              <a:ext uri="{FF2B5EF4-FFF2-40B4-BE49-F238E27FC236}">
                <a16:creationId xmlns:a16="http://schemas.microsoft.com/office/drawing/2014/main" id="{E6E30930-08B1-CD30-B79C-DC63E8DBC612}"/>
              </a:ext>
            </a:extLst>
          </p:cNvPr>
          <p:cNvPicPr>
            <a:picLocks noChangeAspect="1"/>
          </p:cNvPicPr>
          <p:nvPr/>
        </p:nvPicPr>
        <p:blipFill>
          <a:blip r:embed="rId2"/>
          <a:stretch>
            <a:fillRect/>
          </a:stretch>
        </p:blipFill>
        <p:spPr>
          <a:xfrm>
            <a:off x="10349758" y="2242074"/>
            <a:ext cx="639199" cy="598615"/>
          </a:xfrm>
          <a:prstGeom prst="rect">
            <a:avLst/>
          </a:prstGeom>
        </p:spPr>
      </p:pic>
      <p:grpSp>
        <p:nvGrpSpPr>
          <p:cNvPr id="24" name="Group 23">
            <a:extLst>
              <a:ext uri="{FF2B5EF4-FFF2-40B4-BE49-F238E27FC236}">
                <a16:creationId xmlns:a16="http://schemas.microsoft.com/office/drawing/2014/main" id="{B68052F8-14D6-1B30-1F7B-1BCD06C727C3}"/>
              </a:ext>
            </a:extLst>
          </p:cNvPr>
          <p:cNvGrpSpPr/>
          <p:nvPr/>
        </p:nvGrpSpPr>
        <p:grpSpPr>
          <a:xfrm>
            <a:off x="7105192" y="2120055"/>
            <a:ext cx="1139348" cy="1494833"/>
            <a:chOff x="7288167" y="2108098"/>
            <a:chExt cx="1139348" cy="1494833"/>
          </a:xfrm>
        </p:grpSpPr>
        <p:sp>
          <p:nvSpPr>
            <p:cNvPr id="11" name="TextBox 9">
              <a:extLst>
                <a:ext uri="{FF2B5EF4-FFF2-40B4-BE49-F238E27FC236}">
                  <a16:creationId xmlns:a16="http://schemas.microsoft.com/office/drawing/2014/main" id="{39F27AA5-84F1-A5CB-E35D-FD41A5603BA9}"/>
                </a:ext>
              </a:extLst>
            </p:cNvPr>
            <p:cNvSpPr txBox="1"/>
            <p:nvPr/>
          </p:nvSpPr>
          <p:spPr>
            <a:xfrm>
              <a:off x="7417487" y="2108098"/>
              <a:ext cx="1010028" cy="1494833"/>
            </a:xfrm>
            <a:prstGeom prst="rect">
              <a:avLst/>
            </a:prstGeom>
            <a:noFill/>
            <a:ln cap="flat">
              <a:noFill/>
            </a:ln>
          </p:spPr>
          <p:txBody>
            <a:bodyPr vert="horz" wrap="square" lIns="91440" tIns="45720" rIns="91440" bIns="45720" anchor="t" anchorCtr="0" compatLnSpc="1">
              <a:spAutoFit/>
            </a:bodyPr>
            <a:lstStyle/>
            <a:p>
              <a:pPr algn="ctr">
                <a:lnSpc>
                  <a:spcPct val="150000"/>
                </a:lnSpc>
                <a:defRPr sz="1800" b="0" i="0" u="none" strike="noStrike" kern="0" cap="none" spc="0" baseline="0">
                  <a:solidFill>
                    <a:srgbClr val="000000"/>
                  </a:solidFill>
                  <a:uFillTx/>
                </a:defRPr>
              </a:pPr>
              <a:r>
                <a:rPr lang="en-US" sz="2000" b="1" u="sng" kern="0" dirty="0">
                  <a:solidFill>
                    <a:srgbClr val="FFFFFF"/>
                  </a:solidFill>
                  <a:cs typeface="Poppins" pitchFamily="2"/>
                  <a:sym typeface="Arial"/>
                </a:rPr>
                <a:t>41</a:t>
              </a:r>
            </a:p>
            <a:p>
              <a:pPr algn="ctr">
                <a:lnSpc>
                  <a:spcPct val="150000"/>
                </a:lnSpc>
                <a:defRPr sz="1800" b="0" i="0" u="none" strike="noStrike" kern="0" cap="none" spc="0" baseline="0">
                  <a:solidFill>
                    <a:srgbClr val="000000"/>
                  </a:solidFill>
                  <a:uFillTx/>
                </a:defRPr>
              </a:pPr>
              <a:endParaRPr lang="en-US" sz="600" b="1" u="sng" kern="0" dirty="0">
                <a:solidFill>
                  <a:srgbClr val="FFFFFF"/>
                </a:solidFill>
                <a:cs typeface="Poppins" pitchFamily="2"/>
                <a:sym typeface="Arial"/>
              </a:endParaRPr>
            </a:p>
            <a:p>
              <a:pPr>
                <a:lnSpc>
                  <a:spcPct val="150000"/>
                </a:lnSpc>
                <a:defRPr sz="1800" b="0" i="0" u="none" strike="noStrike" kern="0" cap="none" spc="0" baseline="0">
                  <a:solidFill>
                    <a:srgbClr val="000000"/>
                  </a:solidFill>
                  <a:uFillTx/>
                </a:defRPr>
              </a:pPr>
              <a:r>
                <a:rPr lang="en-US" sz="1200" b="1" kern="0" dirty="0">
                  <a:solidFill>
                    <a:srgbClr val="FFFFFF"/>
                  </a:solidFill>
                  <a:cs typeface="Poppins" pitchFamily="2"/>
                  <a:sym typeface="Arial"/>
                </a:rPr>
                <a:t>      US – 33</a:t>
              </a:r>
            </a:p>
            <a:p>
              <a:pPr>
                <a:lnSpc>
                  <a:spcPct val="150000"/>
                </a:lnSpc>
                <a:defRPr sz="1800" b="0" i="0" u="none" strike="noStrike" kern="0" cap="none" spc="0" baseline="0">
                  <a:solidFill>
                    <a:srgbClr val="000000"/>
                  </a:solidFill>
                  <a:uFillTx/>
                </a:defRPr>
              </a:pPr>
              <a:r>
                <a:rPr lang="en-US" sz="1200" b="1" kern="0" dirty="0">
                  <a:solidFill>
                    <a:srgbClr val="FFFFFF"/>
                  </a:solidFill>
                  <a:cs typeface="Poppins" pitchFamily="2"/>
                  <a:sym typeface="Arial"/>
                </a:rPr>
                <a:t>      FR - 3 </a:t>
              </a:r>
            </a:p>
            <a:p>
              <a:pPr>
                <a:lnSpc>
                  <a:spcPct val="150000"/>
                </a:lnSpc>
                <a:defRPr sz="1800" b="0" i="0" u="none" strike="noStrike" kern="0" cap="none" spc="0" baseline="0">
                  <a:solidFill>
                    <a:srgbClr val="000000"/>
                  </a:solidFill>
                  <a:uFillTx/>
                </a:defRPr>
              </a:pPr>
              <a:r>
                <a:rPr lang="en-US" sz="1200" b="1" kern="0" dirty="0">
                  <a:solidFill>
                    <a:srgbClr val="FFFFFF"/>
                  </a:solidFill>
                  <a:cs typeface="Poppins" pitchFamily="2"/>
                  <a:sym typeface="Arial"/>
                </a:rPr>
                <a:t>      GER - 5</a:t>
              </a:r>
            </a:p>
          </p:txBody>
        </p:sp>
        <p:pic>
          <p:nvPicPr>
            <p:cNvPr id="17" name="Picture 2" descr="Flag of France - Wikipedia">
              <a:extLst>
                <a:ext uri="{FF2B5EF4-FFF2-40B4-BE49-F238E27FC236}">
                  <a16:creationId xmlns:a16="http://schemas.microsoft.com/office/drawing/2014/main" id="{D5106F09-87D1-2C40-C646-0CBEC0B4EE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8167" y="3064739"/>
              <a:ext cx="265934" cy="17696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8" name="Picture 4" descr="Flag of Germany in 2025: Exploring the Rich Heritage">
              <a:extLst>
                <a:ext uri="{FF2B5EF4-FFF2-40B4-BE49-F238E27FC236}">
                  <a16:creationId xmlns:a16="http://schemas.microsoft.com/office/drawing/2014/main" id="{BE81224F-1F77-3DA8-092D-E92F8DBDD0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91499" y="3321157"/>
              <a:ext cx="255295" cy="21062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9" name="Picture 4">
              <a:extLst>
                <a:ext uri="{FF2B5EF4-FFF2-40B4-BE49-F238E27FC236}">
                  <a16:creationId xmlns:a16="http://schemas.microsoft.com/office/drawing/2014/main" id="{93D8DFB7-35E0-2043-D725-B1D66ED931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88890" y="2813404"/>
              <a:ext cx="287209" cy="157433"/>
            </a:xfrm>
            <a:prstGeom prst="rect">
              <a:avLst/>
            </a:prstGeom>
            <a:noFill/>
            <a:ln>
              <a:noFill/>
            </a:ln>
            <a:extLst>
              <a:ext uri="{909E8E84-426E-40DD-AFC4-6F175D3DCCD1}">
                <a14:hiddenFill xmlns:a14="http://schemas.microsoft.com/office/drawing/2010/main">
                  <a:solidFill>
                    <a:srgbClr val="FFFFFF"/>
                  </a:solidFill>
                </a14:hiddenFill>
              </a:ext>
            </a:extLst>
          </p:spPr>
        </p:pic>
      </p:grpSp>
      <p:sp>
        <p:nvSpPr>
          <p:cNvPr id="22" name="Rectangle: Rounded Corners 1">
            <a:extLst>
              <a:ext uri="{FF2B5EF4-FFF2-40B4-BE49-F238E27FC236}">
                <a16:creationId xmlns:a16="http://schemas.microsoft.com/office/drawing/2014/main" id="{55AA4E58-6C02-39DD-17EB-A554091CB987}"/>
              </a:ext>
            </a:extLst>
          </p:cNvPr>
          <p:cNvSpPr/>
          <p:nvPr/>
        </p:nvSpPr>
        <p:spPr>
          <a:xfrm>
            <a:off x="6095999" y="991809"/>
            <a:ext cx="6096001" cy="5853289"/>
          </a:xfrm>
          <a:prstGeom prst="roundRect">
            <a:avLst>
              <a:gd name="adj" fmla="val 0"/>
            </a:avLst>
          </a:prstGeom>
          <a:noFill/>
          <a:ln w="19050" cap="flat" cmpd="sng" algn="ctr">
            <a:solidFill>
              <a:srgbClr val="6273C7"/>
            </a:solidFill>
            <a:prstDash val="solid"/>
            <a:miter lim="800000"/>
          </a:ln>
          <a:effectLst/>
        </p:spPr>
        <p:txBody>
          <a:bodyPr spcFirstLastPara="1" wrap="square" lIns="91425" tIns="45700" rIns="91425" bIns="45700" anchor="t" anchorCtr="0">
            <a:noAutofit/>
          </a:bodyPr>
          <a:lstStyle/>
          <a:p>
            <a:pPr marL="285744" marR="0" lvl="0" indent="-285744" algn="l" defTabSz="914377" rtl="0" eaLnBrk="1" fontAlgn="auto" latinLnBrk="0" hangingPunct="1">
              <a:lnSpc>
                <a:spcPct val="115000"/>
              </a:lnSpc>
              <a:spcBef>
                <a:spcPts val="0"/>
              </a:spcBef>
              <a:spcAft>
                <a:spcPts val="0"/>
              </a:spcAft>
              <a:buClr>
                <a:srgbClr val="FFFFFF"/>
              </a:buClr>
              <a:buSzPts val="1800"/>
              <a:buFont typeface="Arial"/>
              <a:buChar char="•"/>
              <a:tabLst/>
              <a:defRPr/>
            </a:pPr>
            <a:endParaRPr kumimoji="0" lang="en-US" sz="1200" b="0" i="0" u="none" strike="noStrike" kern="0" cap="none" spc="0" normalizeH="0" baseline="0" noProof="0">
              <a:ln>
                <a:noFill/>
              </a:ln>
              <a:solidFill>
                <a:srgbClr val="000000">
                  <a:lumMod val="75000"/>
                  <a:lumOff val="25000"/>
                </a:srgbClr>
              </a:solidFill>
              <a:effectLst/>
              <a:uLnTx/>
              <a:uFillTx/>
              <a:latin typeface="Poppins"/>
              <a:ea typeface="+mn-ea"/>
              <a:cs typeface="Poppins"/>
              <a:sym typeface="Arial"/>
            </a:endParaRPr>
          </a:p>
        </p:txBody>
      </p:sp>
      <p:sp>
        <p:nvSpPr>
          <p:cNvPr id="23" name="Rectangle: Rounded Corners 1">
            <a:extLst>
              <a:ext uri="{FF2B5EF4-FFF2-40B4-BE49-F238E27FC236}">
                <a16:creationId xmlns:a16="http://schemas.microsoft.com/office/drawing/2014/main" id="{C9DD1519-7DF2-F26F-0383-D82F10636FAF}"/>
              </a:ext>
            </a:extLst>
          </p:cNvPr>
          <p:cNvSpPr/>
          <p:nvPr/>
        </p:nvSpPr>
        <p:spPr>
          <a:xfrm>
            <a:off x="0" y="991809"/>
            <a:ext cx="6096001" cy="5853289"/>
          </a:xfrm>
          <a:prstGeom prst="roundRect">
            <a:avLst>
              <a:gd name="adj" fmla="val 0"/>
            </a:avLst>
          </a:prstGeom>
          <a:noFill/>
          <a:ln w="19050" cap="flat" cmpd="sng" algn="ctr">
            <a:solidFill>
              <a:srgbClr val="6273C7"/>
            </a:solidFill>
            <a:prstDash val="solid"/>
            <a:miter lim="800000"/>
          </a:ln>
          <a:effectLst/>
        </p:spPr>
        <p:txBody>
          <a:bodyPr spcFirstLastPara="1" wrap="square" lIns="91425" tIns="45700" rIns="91425" bIns="45700" anchor="t" anchorCtr="0">
            <a:noAutofit/>
          </a:bodyPr>
          <a:lstStyle/>
          <a:p>
            <a:pPr marL="285744" marR="0" lvl="0" indent="-285744" algn="l" defTabSz="914377" rtl="0" eaLnBrk="1" fontAlgn="auto" latinLnBrk="0" hangingPunct="1">
              <a:lnSpc>
                <a:spcPct val="115000"/>
              </a:lnSpc>
              <a:spcBef>
                <a:spcPts val="0"/>
              </a:spcBef>
              <a:spcAft>
                <a:spcPts val="0"/>
              </a:spcAft>
              <a:buClr>
                <a:srgbClr val="FFFFFF"/>
              </a:buClr>
              <a:buSzPts val="1800"/>
              <a:buFont typeface="Arial"/>
              <a:buChar char="•"/>
              <a:tabLst/>
              <a:defRPr/>
            </a:pPr>
            <a:endParaRPr kumimoji="0" lang="en-US" sz="1200" b="0" i="0" u="none" strike="noStrike" kern="0" cap="none" spc="0" normalizeH="0" baseline="0" noProof="0">
              <a:ln>
                <a:noFill/>
              </a:ln>
              <a:solidFill>
                <a:srgbClr val="000000">
                  <a:lumMod val="75000"/>
                  <a:lumOff val="25000"/>
                </a:srgbClr>
              </a:solidFill>
              <a:effectLst/>
              <a:uLnTx/>
              <a:uFillTx/>
              <a:latin typeface="Poppins"/>
              <a:ea typeface="+mn-ea"/>
              <a:cs typeface="Poppins"/>
              <a:sym typeface="Arial"/>
            </a:endParaRPr>
          </a:p>
        </p:txBody>
      </p:sp>
      <p:pic>
        <p:nvPicPr>
          <p:cNvPr id="9" name="Picture 5">
            <a:extLst>
              <a:ext uri="{FF2B5EF4-FFF2-40B4-BE49-F238E27FC236}">
                <a16:creationId xmlns:a16="http://schemas.microsoft.com/office/drawing/2014/main" id="{0061D377-325C-8E06-86A9-18E13B61B14F}"/>
              </a:ext>
            </a:extLst>
          </p:cNvPr>
          <p:cNvPicPr>
            <a:picLocks noChangeAspect="1"/>
          </p:cNvPicPr>
          <p:nvPr/>
        </p:nvPicPr>
        <p:blipFill>
          <a:blip r:embed="rId6"/>
          <a:stretch>
            <a:fillRect/>
          </a:stretch>
        </p:blipFill>
        <p:spPr>
          <a:xfrm>
            <a:off x="6953086" y="2209542"/>
            <a:ext cx="524092" cy="436743"/>
          </a:xfrm>
          <a:prstGeom prst="rect">
            <a:avLst/>
          </a:prstGeom>
          <a:noFill/>
          <a:ln cap="flat">
            <a:noFill/>
          </a:ln>
        </p:spPr>
      </p:pic>
      <p:sp>
        <p:nvSpPr>
          <p:cNvPr id="26" name="TextBox 11">
            <a:extLst>
              <a:ext uri="{FF2B5EF4-FFF2-40B4-BE49-F238E27FC236}">
                <a16:creationId xmlns:a16="http://schemas.microsoft.com/office/drawing/2014/main" id="{2398800F-E5ED-0333-B6B0-909567E010C9}"/>
              </a:ext>
            </a:extLst>
          </p:cNvPr>
          <p:cNvSpPr txBox="1"/>
          <p:nvPr/>
        </p:nvSpPr>
        <p:spPr>
          <a:xfrm>
            <a:off x="6431955" y="1748062"/>
            <a:ext cx="2193052" cy="382028"/>
          </a:xfrm>
          <a:prstGeom prst="rect">
            <a:avLst/>
          </a:prstGeom>
          <a:noFill/>
          <a:ln cap="flat">
            <a:noFill/>
          </a:ln>
        </p:spPr>
        <p:txBody>
          <a:bodyPr vert="horz" wrap="square" lIns="91440" tIns="45720" rIns="91440" bIns="45720" anchor="ctr" anchorCtr="0" compatLnSpc="1">
            <a:spAutoFit/>
          </a:bodyPr>
          <a:lstStyle/>
          <a:p>
            <a:pPr algn="ctr">
              <a:lnSpc>
                <a:spcPct val="150000"/>
              </a:lnSpc>
              <a:defRPr sz="1800" b="0" i="0" u="none" strike="noStrike" kern="0" cap="none" spc="0" baseline="0">
                <a:solidFill>
                  <a:srgbClr val="000000"/>
                </a:solidFill>
                <a:uFillTx/>
              </a:defRPr>
            </a:pPr>
            <a:r>
              <a:rPr lang="en-US" sz="1400" b="1" kern="0" dirty="0">
                <a:solidFill>
                  <a:srgbClr val="FFFFFF"/>
                </a:solidFill>
                <a:cs typeface="Poppins" pitchFamily="2"/>
                <a:sym typeface="Arial"/>
              </a:rPr>
              <a:t>HCPs Surveyed</a:t>
            </a:r>
          </a:p>
        </p:txBody>
      </p:sp>
      <p:sp>
        <p:nvSpPr>
          <p:cNvPr id="27" name="TextBox 11">
            <a:extLst>
              <a:ext uri="{FF2B5EF4-FFF2-40B4-BE49-F238E27FC236}">
                <a16:creationId xmlns:a16="http://schemas.microsoft.com/office/drawing/2014/main" id="{CD832E4A-F941-E319-29E3-F746BA0816DB}"/>
              </a:ext>
            </a:extLst>
          </p:cNvPr>
          <p:cNvSpPr txBox="1"/>
          <p:nvPr/>
        </p:nvSpPr>
        <p:spPr>
          <a:xfrm>
            <a:off x="9572831" y="1745988"/>
            <a:ext cx="2193052" cy="382028"/>
          </a:xfrm>
          <a:prstGeom prst="rect">
            <a:avLst/>
          </a:prstGeom>
          <a:noFill/>
          <a:ln cap="flat">
            <a:noFill/>
          </a:ln>
        </p:spPr>
        <p:txBody>
          <a:bodyPr vert="horz" wrap="square" lIns="91440" tIns="45720" rIns="91440" bIns="45720" anchor="ctr" anchorCtr="0" compatLnSpc="1">
            <a:spAutoFit/>
          </a:bodyPr>
          <a:lstStyle/>
          <a:p>
            <a:pPr algn="ctr">
              <a:lnSpc>
                <a:spcPct val="150000"/>
              </a:lnSpc>
              <a:defRPr sz="1800" b="0" i="0" u="none" strike="noStrike" kern="0" cap="none" spc="0" baseline="0">
                <a:solidFill>
                  <a:srgbClr val="000000"/>
                </a:solidFill>
                <a:uFillTx/>
              </a:defRPr>
            </a:pPr>
            <a:r>
              <a:rPr lang="en-US" sz="1400" b="1" kern="0" dirty="0">
                <a:solidFill>
                  <a:srgbClr val="FFFFFF"/>
                </a:solidFill>
                <a:cs typeface="Poppins" pitchFamily="2"/>
                <a:sym typeface="Arial"/>
              </a:rPr>
              <a:t>Average Patient Load</a:t>
            </a:r>
          </a:p>
        </p:txBody>
      </p:sp>
      <p:sp>
        <p:nvSpPr>
          <p:cNvPr id="28" name="TextBox 27">
            <a:extLst>
              <a:ext uri="{FF2B5EF4-FFF2-40B4-BE49-F238E27FC236}">
                <a16:creationId xmlns:a16="http://schemas.microsoft.com/office/drawing/2014/main" id="{01D4E554-BF10-8CC9-B1EC-8849F91185E5}"/>
              </a:ext>
            </a:extLst>
          </p:cNvPr>
          <p:cNvSpPr txBox="1"/>
          <p:nvPr/>
        </p:nvSpPr>
        <p:spPr>
          <a:xfrm>
            <a:off x="9481281" y="5581759"/>
            <a:ext cx="2376152" cy="705193"/>
          </a:xfrm>
          <a:prstGeom prst="rect">
            <a:avLst/>
          </a:prstGeom>
          <a:noFill/>
          <a:ln cap="flat">
            <a:noFill/>
          </a:ln>
        </p:spPr>
        <p:txBody>
          <a:bodyPr vert="horz" wrap="square" lIns="91440" tIns="45720" rIns="91440" bIns="45720" anchor="t" anchorCtr="0" compatLnSpc="1">
            <a:spAutoFit/>
          </a:bodyPr>
          <a:lstStyle/>
          <a:p>
            <a:pPr algn="ctr">
              <a:lnSpc>
                <a:spcPct val="150000"/>
              </a:lnSpc>
              <a:defRPr sz="1800" b="0" i="0" u="none" strike="noStrike" kern="0" cap="none" spc="0" baseline="0">
                <a:solidFill>
                  <a:srgbClr val="000000"/>
                </a:solidFill>
                <a:uFillTx/>
              </a:defRPr>
            </a:pPr>
            <a:r>
              <a:rPr lang="en-US" sz="1400" b="1" kern="0" dirty="0">
                <a:solidFill>
                  <a:srgbClr val="FFFFFF"/>
                </a:solidFill>
                <a:cs typeface="Poppins" pitchFamily="2"/>
                <a:sym typeface="Arial"/>
              </a:rPr>
              <a:t>5th to 10th November,</a:t>
            </a:r>
          </a:p>
          <a:p>
            <a:pPr algn="ctr">
              <a:lnSpc>
                <a:spcPct val="150000"/>
              </a:lnSpc>
              <a:defRPr sz="1800" b="0" i="0" u="none" strike="noStrike" kern="0" cap="none" spc="0" baseline="0">
                <a:solidFill>
                  <a:srgbClr val="000000"/>
                </a:solidFill>
                <a:uFillTx/>
              </a:defRPr>
            </a:pPr>
            <a:r>
              <a:rPr lang="en-US" sz="1400" b="1" kern="0" dirty="0">
                <a:solidFill>
                  <a:srgbClr val="FFFFFF"/>
                </a:solidFill>
                <a:cs typeface="Poppins" pitchFamily="2"/>
                <a:sym typeface="Arial"/>
              </a:rPr>
              <a:t>2025</a:t>
            </a:r>
          </a:p>
        </p:txBody>
      </p:sp>
      <p:sp>
        <p:nvSpPr>
          <p:cNvPr id="29" name="TextBox 11">
            <a:extLst>
              <a:ext uri="{FF2B5EF4-FFF2-40B4-BE49-F238E27FC236}">
                <a16:creationId xmlns:a16="http://schemas.microsoft.com/office/drawing/2014/main" id="{E82EDCE4-FA69-9789-3F86-D9DB4F217D4B}"/>
              </a:ext>
            </a:extLst>
          </p:cNvPr>
          <p:cNvSpPr txBox="1"/>
          <p:nvPr/>
        </p:nvSpPr>
        <p:spPr>
          <a:xfrm>
            <a:off x="9572831" y="4366327"/>
            <a:ext cx="2193052" cy="382028"/>
          </a:xfrm>
          <a:prstGeom prst="rect">
            <a:avLst/>
          </a:prstGeom>
          <a:noFill/>
          <a:ln cap="flat">
            <a:noFill/>
          </a:ln>
        </p:spPr>
        <p:txBody>
          <a:bodyPr vert="horz" wrap="square" lIns="91440" tIns="45720" rIns="91440" bIns="45720" anchor="ctr" anchorCtr="0" compatLnSpc="1">
            <a:spAutoFit/>
          </a:bodyPr>
          <a:lstStyle/>
          <a:p>
            <a:pPr algn="ctr">
              <a:lnSpc>
                <a:spcPct val="150000"/>
              </a:lnSpc>
              <a:defRPr sz="1800" b="0" i="0" u="none" strike="noStrike" kern="0" cap="none" spc="0" baseline="0">
                <a:solidFill>
                  <a:srgbClr val="000000"/>
                </a:solidFill>
                <a:uFillTx/>
              </a:defRPr>
            </a:pPr>
            <a:r>
              <a:rPr lang="en-US" sz="1400" b="1" kern="0" dirty="0">
                <a:solidFill>
                  <a:srgbClr val="FFFFFF"/>
                </a:solidFill>
                <a:cs typeface="Poppins" pitchFamily="2"/>
                <a:sym typeface="Arial"/>
              </a:rPr>
              <a:t>Fielding Period</a:t>
            </a:r>
          </a:p>
        </p:txBody>
      </p:sp>
      <p:sp>
        <p:nvSpPr>
          <p:cNvPr id="30" name="TextBox 11">
            <a:extLst>
              <a:ext uri="{FF2B5EF4-FFF2-40B4-BE49-F238E27FC236}">
                <a16:creationId xmlns:a16="http://schemas.microsoft.com/office/drawing/2014/main" id="{3AFD698C-8EF2-558D-F362-87E6B6936F8B}"/>
              </a:ext>
            </a:extLst>
          </p:cNvPr>
          <p:cNvSpPr txBox="1"/>
          <p:nvPr/>
        </p:nvSpPr>
        <p:spPr>
          <a:xfrm>
            <a:off x="6431955" y="4345883"/>
            <a:ext cx="2193052" cy="382028"/>
          </a:xfrm>
          <a:prstGeom prst="rect">
            <a:avLst/>
          </a:prstGeom>
          <a:noFill/>
          <a:ln cap="flat">
            <a:noFill/>
          </a:ln>
        </p:spPr>
        <p:txBody>
          <a:bodyPr vert="horz" wrap="square" lIns="91440" tIns="45720" rIns="91440" bIns="45720" anchor="ctr" anchorCtr="0" compatLnSpc="1">
            <a:spAutoFit/>
          </a:bodyPr>
          <a:lstStyle/>
          <a:p>
            <a:pPr algn="ctr">
              <a:lnSpc>
                <a:spcPct val="150000"/>
              </a:lnSpc>
              <a:defRPr sz="1800" b="0" i="0" u="none" strike="noStrike" kern="0" cap="none" spc="0" baseline="0">
                <a:solidFill>
                  <a:srgbClr val="000000"/>
                </a:solidFill>
                <a:uFillTx/>
              </a:defRPr>
            </a:pPr>
            <a:r>
              <a:rPr lang="en-US" sz="1400" b="1" kern="0" dirty="0">
                <a:solidFill>
                  <a:srgbClr val="FFFFFF"/>
                </a:solidFill>
                <a:cs typeface="Poppins" pitchFamily="2"/>
                <a:sym typeface="Arial"/>
              </a:rPr>
              <a:t>HCP Specialty</a:t>
            </a:r>
          </a:p>
        </p:txBody>
      </p:sp>
      <p:graphicFrame>
        <p:nvGraphicFramePr>
          <p:cNvPr id="15" name="Chart 14">
            <a:extLst>
              <a:ext uri="{FF2B5EF4-FFF2-40B4-BE49-F238E27FC236}">
                <a16:creationId xmlns:a16="http://schemas.microsoft.com/office/drawing/2014/main" id="{1B615C8B-3D81-3B87-4901-94DEA9F55F02}"/>
              </a:ext>
            </a:extLst>
          </p:cNvPr>
          <p:cNvGraphicFramePr/>
          <p:nvPr>
            <p:extLst>
              <p:ext uri="{D42A27DB-BD31-4B8C-83A1-F6EECF244321}">
                <p14:modId xmlns:p14="http://schemas.microsoft.com/office/powerpoint/2010/main" val="3972930563"/>
              </p:ext>
            </p:extLst>
          </p:nvPr>
        </p:nvGraphicFramePr>
        <p:xfrm>
          <a:off x="5978052" y="4377614"/>
          <a:ext cx="3165947" cy="1967857"/>
        </p:xfrm>
        <a:graphic>
          <a:graphicData uri="http://schemas.openxmlformats.org/drawingml/2006/chart">
            <c:chart xmlns:c="http://schemas.openxmlformats.org/drawingml/2006/chart" xmlns:r="http://schemas.openxmlformats.org/officeDocument/2006/relationships" r:id="rId7"/>
          </a:graphicData>
        </a:graphic>
      </p:graphicFrame>
      <p:pic>
        <p:nvPicPr>
          <p:cNvPr id="31" name="Picture 30" descr="A heart on a calendar&#10;&#10;Description automatically generated">
            <a:extLst>
              <a:ext uri="{FF2B5EF4-FFF2-40B4-BE49-F238E27FC236}">
                <a16:creationId xmlns:a16="http://schemas.microsoft.com/office/drawing/2014/main" id="{0C91794D-ABA1-9834-59C9-9D955066FD4E}"/>
              </a:ext>
            </a:extLst>
          </p:cNvPr>
          <p:cNvPicPr>
            <a:picLocks noChangeAspect="1"/>
          </p:cNvPicPr>
          <p:nvPr/>
        </p:nvPicPr>
        <p:blipFill>
          <a:blip r:embed="rId8"/>
          <a:stretch>
            <a:fillRect/>
          </a:stretch>
        </p:blipFill>
        <p:spPr>
          <a:xfrm>
            <a:off x="10414714" y="4931281"/>
            <a:ext cx="506571" cy="515458"/>
          </a:xfrm>
          <a:prstGeom prst="rect">
            <a:avLst/>
          </a:prstGeom>
        </p:spPr>
      </p:pic>
      <p:cxnSp>
        <p:nvCxnSpPr>
          <p:cNvPr id="32" name="Straight Connector 31">
            <a:extLst>
              <a:ext uri="{FF2B5EF4-FFF2-40B4-BE49-F238E27FC236}">
                <a16:creationId xmlns:a16="http://schemas.microsoft.com/office/drawing/2014/main" id="{648C535E-AF9B-1FDA-352E-FD5660E778B6}"/>
              </a:ext>
            </a:extLst>
          </p:cNvPr>
          <p:cNvCxnSpPr>
            <a:cxnSpLocks/>
          </p:cNvCxnSpPr>
          <p:nvPr/>
        </p:nvCxnSpPr>
        <p:spPr>
          <a:xfrm>
            <a:off x="9163212" y="1859907"/>
            <a:ext cx="0" cy="4392235"/>
          </a:xfrm>
          <a:prstGeom prst="line">
            <a:avLst/>
          </a:prstGeom>
          <a:noFill/>
          <a:ln w="3175" cap="flat" cmpd="sng" algn="ctr">
            <a:gradFill flip="none" rotWithShape="1">
              <a:gsLst>
                <a:gs pos="0">
                  <a:srgbClr val="000000"/>
                </a:gs>
                <a:gs pos="100000">
                  <a:srgbClr val="353E6B"/>
                </a:gs>
                <a:gs pos="100000">
                  <a:srgbClr val="1E41EB">
                    <a:lumMod val="60000"/>
                    <a:lumOff val="40000"/>
                  </a:srgbClr>
                </a:gs>
              </a:gsLst>
              <a:lin ang="8100000" scaled="1"/>
              <a:tileRect/>
            </a:gradFill>
            <a:prstDash val="solid"/>
            <a:miter lim="800000"/>
          </a:ln>
          <a:effectLst/>
        </p:spPr>
      </p:cxnSp>
      <p:cxnSp>
        <p:nvCxnSpPr>
          <p:cNvPr id="33" name="Straight Connector 32">
            <a:extLst>
              <a:ext uri="{FF2B5EF4-FFF2-40B4-BE49-F238E27FC236}">
                <a16:creationId xmlns:a16="http://schemas.microsoft.com/office/drawing/2014/main" id="{2C0D1FEE-4833-9D03-261E-6787B82A0D12}"/>
              </a:ext>
            </a:extLst>
          </p:cNvPr>
          <p:cNvCxnSpPr>
            <a:cxnSpLocks/>
          </p:cNvCxnSpPr>
          <p:nvPr/>
        </p:nvCxnSpPr>
        <p:spPr>
          <a:xfrm rot="16200000">
            <a:off x="9163212" y="1755828"/>
            <a:ext cx="0" cy="4392235"/>
          </a:xfrm>
          <a:prstGeom prst="line">
            <a:avLst/>
          </a:prstGeom>
          <a:noFill/>
          <a:ln w="3175" cap="flat" cmpd="sng" algn="ctr">
            <a:gradFill flip="none" rotWithShape="1">
              <a:gsLst>
                <a:gs pos="0">
                  <a:srgbClr val="000000"/>
                </a:gs>
                <a:gs pos="100000">
                  <a:srgbClr val="353E6B"/>
                </a:gs>
                <a:gs pos="100000">
                  <a:srgbClr val="1E41EB">
                    <a:lumMod val="60000"/>
                    <a:lumOff val="40000"/>
                  </a:srgbClr>
                </a:gs>
              </a:gsLst>
              <a:lin ang="8100000" scaled="1"/>
              <a:tileRect/>
            </a:gradFill>
            <a:prstDash val="solid"/>
            <a:miter lim="800000"/>
          </a:ln>
          <a:effectLst/>
        </p:spPr>
      </p:cxnSp>
      <p:sp>
        <p:nvSpPr>
          <p:cNvPr id="34" name="TextBox 11">
            <a:extLst>
              <a:ext uri="{FF2B5EF4-FFF2-40B4-BE49-F238E27FC236}">
                <a16:creationId xmlns:a16="http://schemas.microsoft.com/office/drawing/2014/main" id="{CD38D6DB-843C-17A3-CEB2-E0BDE9369D6E}"/>
              </a:ext>
            </a:extLst>
          </p:cNvPr>
          <p:cNvSpPr txBox="1"/>
          <p:nvPr/>
        </p:nvSpPr>
        <p:spPr>
          <a:xfrm>
            <a:off x="796586" y="904224"/>
            <a:ext cx="4502829" cy="792718"/>
          </a:xfrm>
          <a:prstGeom prst="rect">
            <a:avLst/>
          </a:prstGeom>
          <a:noFill/>
          <a:ln cap="flat">
            <a:noFill/>
          </a:ln>
        </p:spPr>
        <p:txBody>
          <a:bodyPr vert="horz" wrap="square" lIns="91440" tIns="45720" rIns="91440" bIns="45720" anchor="ctr" anchorCtr="0" compatLnSpc="1">
            <a:spAutoFit/>
          </a:bodyPr>
          <a:lstStyle/>
          <a:p>
            <a:pPr algn="ctr">
              <a:lnSpc>
                <a:spcPct val="150000"/>
              </a:lnSpc>
              <a:defRPr sz="1800" b="0" i="0" u="none" strike="noStrike" kern="0" cap="none" spc="0" baseline="0">
                <a:solidFill>
                  <a:srgbClr val="000000"/>
                </a:solidFill>
                <a:uFillTx/>
              </a:defRPr>
            </a:pPr>
            <a:r>
              <a:rPr lang="en-US" sz="1600" b="1" kern="0" spc="300" dirty="0">
                <a:solidFill>
                  <a:srgbClr val="FFFFFF"/>
                </a:solidFill>
                <a:cs typeface="Poppins" pitchFamily="2"/>
                <a:sym typeface="Arial"/>
              </a:rPr>
              <a:t>STUDY APPROACH &amp; DETAILS</a:t>
            </a:r>
          </a:p>
        </p:txBody>
      </p:sp>
      <p:sp>
        <p:nvSpPr>
          <p:cNvPr id="36" name="TextBox 11">
            <a:extLst>
              <a:ext uri="{FF2B5EF4-FFF2-40B4-BE49-F238E27FC236}">
                <a16:creationId xmlns:a16="http://schemas.microsoft.com/office/drawing/2014/main" id="{703B3F71-7219-CD4C-D151-096644FB5938}"/>
              </a:ext>
            </a:extLst>
          </p:cNvPr>
          <p:cNvSpPr txBox="1"/>
          <p:nvPr/>
        </p:nvSpPr>
        <p:spPr>
          <a:xfrm>
            <a:off x="1056308" y="1717210"/>
            <a:ext cx="3983385" cy="1351524"/>
          </a:xfrm>
          <a:prstGeom prst="rect">
            <a:avLst/>
          </a:prstGeom>
          <a:noFill/>
          <a:ln cap="flat">
            <a:noFill/>
          </a:ln>
        </p:spPr>
        <p:txBody>
          <a:bodyPr vert="horz" wrap="square" lIns="91440" tIns="45720" rIns="91440" bIns="45720" anchor="ctr" anchorCtr="0" compatLnSpc="1">
            <a:spAutoFit/>
          </a:bodyPr>
          <a:lstStyle/>
          <a:p>
            <a:pPr algn="ctr">
              <a:lnSpc>
                <a:spcPct val="150000"/>
              </a:lnSpc>
              <a:defRPr sz="1800" b="0" i="0" u="none" strike="noStrike" kern="0" cap="none" spc="0" baseline="0">
                <a:solidFill>
                  <a:srgbClr val="000000"/>
                </a:solidFill>
                <a:uFillTx/>
              </a:defRPr>
            </a:pPr>
            <a:r>
              <a:rPr lang="en-US" sz="1400" kern="0" dirty="0">
                <a:solidFill>
                  <a:srgbClr val="FFFFFF"/>
                </a:solidFill>
                <a:cs typeface="Poppins" pitchFamily="2"/>
                <a:sym typeface="Arial"/>
              </a:rPr>
              <a:t>A conversational survey approach that </a:t>
            </a:r>
            <a:r>
              <a:rPr lang="en-GB" sz="1400" dirty="0">
                <a:solidFill>
                  <a:srgbClr val="FFFFFF"/>
                </a:solidFill>
                <a:cs typeface="Arial"/>
                <a:sym typeface="Arial"/>
              </a:rPr>
              <a:t>seamlessly switched from quantitative questions to conversational open-end based exploration within the same survey.</a:t>
            </a:r>
            <a:endParaRPr lang="en-US" sz="1400" dirty="0">
              <a:solidFill>
                <a:srgbClr val="FFFFFF"/>
              </a:solidFill>
              <a:cs typeface="Arial"/>
              <a:sym typeface="Arial"/>
            </a:endParaRPr>
          </a:p>
        </p:txBody>
      </p:sp>
      <p:pic>
        <p:nvPicPr>
          <p:cNvPr id="42" name="Picture 41" descr="A person and person talking&#10;&#10;Description automatically generated">
            <a:extLst>
              <a:ext uri="{FF2B5EF4-FFF2-40B4-BE49-F238E27FC236}">
                <a16:creationId xmlns:a16="http://schemas.microsoft.com/office/drawing/2014/main" id="{FE372133-F557-B194-263F-31811B8E3CB5}"/>
              </a:ext>
            </a:extLst>
          </p:cNvPr>
          <p:cNvPicPr>
            <a:picLocks noChangeAspect="1"/>
          </p:cNvPicPr>
          <p:nvPr/>
        </p:nvPicPr>
        <p:blipFill>
          <a:blip r:embed="rId9"/>
          <a:stretch>
            <a:fillRect/>
          </a:stretch>
        </p:blipFill>
        <p:spPr>
          <a:xfrm>
            <a:off x="1669975" y="3614888"/>
            <a:ext cx="2756050" cy="2475861"/>
          </a:xfrm>
          <a:prstGeom prst="rect">
            <a:avLst/>
          </a:prstGeom>
        </p:spPr>
      </p:pic>
    </p:spTree>
    <p:extLst>
      <p:ext uri="{BB962C8B-B14F-4D97-AF65-F5344CB8AC3E}">
        <p14:creationId xmlns:p14="http://schemas.microsoft.com/office/powerpoint/2010/main" val="2397610013"/>
      </p:ext>
    </p:extLst>
  </p:cSld>
  <p:clrMapOvr>
    <a:masterClrMapping/>
  </p:clrMapOvr>
  <p:transition spd="slow">
    <p:push dir="u"/>
  </p:transition>
</p:sld>
</file>

<file path=ppt/theme/theme1.xml><?xml version="1.0" encoding="utf-8"?>
<a:theme xmlns:a="http://schemas.openxmlformats.org/drawingml/2006/main" name="Dark">
  <a:themeElements>
    <a:clrScheme name="ZoomRx">
      <a:dk1>
        <a:srgbClr val="000000"/>
      </a:dk1>
      <a:lt1>
        <a:srgbClr val="FFFFFF"/>
      </a:lt1>
      <a:dk2>
        <a:srgbClr val="1C1C2A"/>
      </a:dk2>
      <a:lt2>
        <a:srgbClr val="D5D5E9"/>
      </a:lt2>
      <a:accent1>
        <a:srgbClr val="1E41EB"/>
      </a:accent1>
      <a:accent2>
        <a:srgbClr val="38C7A5"/>
      </a:accent2>
      <a:accent3>
        <a:srgbClr val="795DED"/>
      </a:accent3>
      <a:accent4>
        <a:srgbClr val="FFCA41"/>
      </a:accent4>
      <a:accent5>
        <a:srgbClr val="EA4970"/>
      </a:accent5>
      <a:accent6>
        <a:srgbClr val="304079"/>
      </a:accent6>
      <a:hlink>
        <a:srgbClr val="1E41EB"/>
      </a:hlink>
      <a:folHlink>
        <a:srgbClr val="1E41EB"/>
      </a:folHlink>
    </a:clrScheme>
    <a:fontScheme name="Custom 4">
      <a:majorFont>
        <a:latin typeface="Playfair Display ExtraBold"/>
        <a:ea typeface=""/>
        <a:cs typeface=""/>
      </a:majorFont>
      <a:minorFont>
        <a:latin typeface="Manro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Gradients">
  <a:themeElements>
    <a:clrScheme name="ZoomRx">
      <a:dk1>
        <a:srgbClr val="000000"/>
      </a:dk1>
      <a:lt1>
        <a:srgbClr val="FFFFFF"/>
      </a:lt1>
      <a:dk2>
        <a:srgbClr val="1C1C2A"/>
      </a:dk2>
      <a:lt2>
        <a:srgbClr val="D5D5E9"/>
      </a:lt2>
      <a:accent1>
        <a:srgbClr val="1E41EB"/>
      </a:accent1>
      <a:accent2>
        <a:srgbClr val="38C7A5"/>
      </a:accent2>
      <a:accent3>
        <a:srgbClr val="795DED"/>
      </a:accent3>
      <a:accent4>
        <a:srgbClr val="FFCA41"/>
      </a:accent4>
      <a:accent5>
        <a:srgbClr val="EA4970"/>
      </a:accent5>
      <a:accent6>
        <a:srgbClr val="304079"/>
      </a:accent6>
      <a:hlink>
        <a:srgbClr val="1E41EB"/>
      </a:hlink>
      <a:folHlink>
        <a:srgbClr val="1E41EB"/>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4_Dark">
  <a:themeElements>
    <a:clrScheme name="ZoomRx">
      <a:dk1>
        <a:srgbClr val="000000"/>
      </a:dk1>
      <a:lt1>
        <a:srgbClr val="FFFFFF"/>
      </a:lt1>
      <a:dk2>
        <a:srgbClr val="1C1C2A"/>
      </a:dk2>
      <a:lt2>
        <a:srgbClr val="D5D5E9"/>
      </a:lt2>
      <a:accent1>
        <a:srgbClr val="1E41EB"/>
      </a:accent1>
      <a:accent2>
        <a:srgbClr val="38C7A5"/>
      </a:accent2>
      <a:accent3>
        <a:srgbClr val="795DED"/>
      </a:accent3>
      <a:accent4>
        <a:srgbClr val="FFCA41"/>
      </a:accent4>
      <a:accent5>
        <a:srgbClr val="EA4970"/>
      </a:accent5>
      <a:accent6>
        <a:srgbClr val="304079"/>
      </a:accent6>
      <a:hlink>
        <a:srgbClr val="1E41EB"/>
      </a:hlink>
      <a:folHlink>
        <a:srgbClr val="1E41EB"/>
      </a:folHlink>
    </a:clrScheme>
    <a:fontScheme name="ZoomRx">
      <a:majorFont>
        <a:latin typeface="Playfair Display"/>
        <a:ea typeface=""/>
        <a:cs typeface=""/>
      </a:majorFont>
      <a:minorFont>
        <a:latin typeface="Manro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1_Dark">
  <a:themeElements>
    <a:clrScheme name="ZoomRx">
      <a:dk1>
        <a:srgbClr val="000000"/>
      </a:dk1>
      <a:lt1>
        <a:srgbClr val="FFFFFF"/>
      </a:lt1>
      <a:dk2>
        <a:srgbClr val="1C1C2A"/>
      </a:dk2>
      <a:lt2>
        <a:srgbClr val="D5D5E9"/>
      </a:lt2>
      <a:accent1>
        <a:srgbClr val="1E41EB"/>
      </a:accent1>
      <a:accent2>
        <a:srgbClr val="38C7A5"/>
      </a:accent2>
      <a:accent3>
        <a:srgbClr val="795DED"/>
      </a:accent3>
      <a:accent4>
        <a:srgbClr val="FFCA41"/>
      </a:accent4>
      <a:accent5>
        <a:srgbClr val="EA4970"/>
      </a:accent5>
      <a:accent6>
        <a:srgbClr val="304079"/>
      </a:accent6>
      <a:hlink>
        <a:srgbClr val="1E41EB"/>
      </a:hlink>
      <a:folHlink>
        <a:srgbClr val="1E41EB"/>
      </a:folHlink>
    </a:clrScheme>
    <a:fontScheme name="Custom 4">
      <a:majorFont>
        <a:latin typeface="Playfair Display ExtraBold"/>
        <a:ea typeface=""/>
        <a:cs typeface=""/>
      </a:majorFont>
      <a:minorFont>
        <a:latin typeface="Manro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Light">
  <a:themeElements>
    <a:clrScheme name="ZoomRx">
      <a:dk1>
        <a:srgbClr val="000000"/>
      </a:dk1>
      <a:lt1>
        <a:srgbClr val="FFFFFF"/>
      </a:lt1>
      <a:dk2>
        <a:srgbClr val="1C1C2A"/>
      </a:dk2>
      <a:lt2>
        <a:srgbClr val="D5D5E9"/>
      </a:lt2>
      <a:accent1>
        <a:srgbClr val="1E41EB"/>
      </a:accent1>
      <a:accent2>
        <a:srgbClr val="38C7A5"/>
      </a:accent2>
      <a:accent3>
        <a:srgbClr val="795DED"/>
      </a:accent3>
      <a:accent4>
        <a:srgbClr val="FFCA41"/>
      </a:accent4>
      <a:accent5>
        <a:srgbClr val="EA4970"/>
      </a:accent5>
      <a:accent6>
        <a:srgbClr val="304079"/>
      </a:accent6>
      <a:hlink>
        <a:srgbClr val="1E41EB"/>
      </a:hlink>
      <a:folHlink>
        <a:srgbClr val="1E41EB"/>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3_Dark">
  <a:themeElements>
    <a:clrScheme name="ZoomRx">
      <a:dk1>
        <a:srgbClr val="000000"/>
      </a:dk1>
      <a:lt1>
        <a:srgbClr val="FFFFFF"/>
      </a:lt1>
      <a:dk2>
        <a:srgbClr val="1C1C2A"/>
      </a:dk2>
      <a:lt2>
        <a:srgbClr val="D5D5E9"/>
      </a:lt2>
      <a:accent1>
        <a:srgbClr val="1E41EB"/>
      </a:accent1>
      <a:accent2>
        <a:srgbClr val="38C7A5"/>
      </a:accent2>
      <a:accent3>
        <a:srgbClr val="795DED"/>
      </a:accent3>
      <a:accent4>
        <a:srgbClr val="FFCA41"/>
      </a:accent4>
      <a:accent5>
        <a:srgbClr val="EA4970"/>
      </a:accent5>
      <a:accent6>
        <a:srgbClr val="304079"/>
      </a:accent6>
      <a:hlink>
        <a:srgbClr val="1E41EB"/>
      </a:hlink>
      <a:folHlink>
        <a:srgbClr val="1E41EB"/>
      </a:folHlink>
    </a:clrScheme>
    <a:fontScheme name="Custom 4">
      <a:majorFont>
        <a:latin typeface="Playfair Display ExtraBold"/>
        <a:ea typeface=""/>
        <a:cs typeface=""/>
      </a:majorFont>
      <a:minorFont>
        <a:latin typeface="Manro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1_Gradients">
  <a:themeElements>
    <a:clrScheme name="ZoomRx">
      <a:dk1>
        <a:srgbClr val="000000"/>
      </a:dk1>
      <a:lt1>
        <a:srgbClr val="FFFFFF"/>
      </a:lt1>
      <a:dk2>
        <a:srgbClr val="1C1C2A"/>
      </a:dk2>
      <a:lt2>
        <a:srgbClr val="D5D5E9"/>
      </a:lt2>
      <a:accent1>
        <a:srgbClr val="1E41EB"/>
      </a:accent1>
      <a:accent2>
        <a:srgbClr val="38C7A5"/>
      </a:accent2>
      <a:accent3>
        <a:srgbClr val="795DED"/>
      </a:accent3>
      <a:accent4>
        <a:srgbClr val="FFCA41"/>
      </a:accent4>
      <a:accent5>
        <a:srgbClr val="EA4970"/>
      </a:accent5>
      <a:accent6>
        <a:srgbClr val="304079"/>
      </a:accent6>
      <a:hlink>
        <a:srgbClr val="1E41EB"/>
      </a:hlink>
      <a:folHlink>
        <a:srgbClr val="1E41EB"/>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1_Light">
  <a:themeElements>
    <a:clrScheme name="ZoomRx">
      <a:dk1>
        <a:srgbClr val="000000"/>
      </a:dk1>
      <a:lt1>
        <a:srgbClr val="FFFFFF"/>
      </a:lt1>
      <a:dk2>
        <a:srgbClr val="1C1C2A"/>
      </a:dk2>
      <a:lt2>
        <a:srgbClr val="D5D5E9"/>
      </a:lt2>
      <a:accent1>
        <a:srgbClr val="1E41EB"/>
      </a:accent1>
      <a:accent2>
        <a:srgbClr val="38C7A5"/>
      </a:accent2>
      <a:accent3>
        <a:srgbClr val="795DED"/>
      </a:accent3>
      <a:accent4>
        <a:srgbClr val="FFCA41"/>
      </a:accent4>
      <a:accent5>
        <a:srgbClr val="EA4970"/>
      </a:accent5>
      <a:accent6>
        <a:srgbClr val="304079"/>
      </a:accent6>
      <a:hlink>
        <a:srgbClr val="1E41EB"/>
      </a:hlink>
      <a:folHlink>
        <a:srgbClr val="1E41EB"/>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2_Dark">
  <a:themeElements>
    <a:clrScheme name="ZoomRx">
      <a:dk1>
        <a:srgbClr val="000000"/>
      </a:dk1>
      <a:lt1>
        <a:srgbClr val="FFFFFF"/>
      </a:lt1>
      <a:dk2>
        <a:srgbClr val="1C1C2A"/>
      </a:dk2>
      <a:lt2>
        <a:srgbClr val="D5D5E9"/>
      </a:lt2>
      <a:accent1>
        <a:srgbClr val="1E41EB"/>
      </a:accent1>
      <a:accent2>
        <a:srgbClr val="38C7A5"/>
      </a:accent2>
      <a:accent3>
        <a:srgbClr val="795DED"/>
      </a:accent3>
      <a:accent4>
        <a:srgbClr val="FFCA41"/>
      </a:accent4>
      <a:accent5>
        <a:srgbClr val="EA4970"/>
      </a:accent5>
      <a:accent6>
        <a:srgbClr val="304079"/>
      </a:accent6>
      <a:hlink>
        <a:srgbClr val="1E41EB"/>
      </a:hlink>
      <a:folHlink>
        <a:srgbClr val="1E41EB"/>
      </a:folHlink>
    </a:clrScheme>
    <a:fontScheme name="ZoomRx">
      <a:majorFont>
        <a:latin typeface="Playfair Display"/>
        <a:ea typeface=""/>
        <a:cs typeface=""/>
      </a:majorFont>
      <a:minorFont>
        <a:latin typeface="Manro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noFill/>
        <a:ln>
          <a:noFill/>
        </a:ln>
      </a:spPr>
      <a:bodyPr spcFirstLastPara="1" wrap="square" lIns="91425" tIns="45700" rIns="91425" bIns="45700" anchor="t" anchorCtr="0">
        <a:spAutoFit/>
      </a:bodyPr>
      <a:lstStyle>
        <a:defPPr algn="l">
          <a:defRPr dirty="0">
            <a:solidFill>
              <a:schemeClr val="tx1"/>
            </a:solidFill>
            <a:latin typeface="+mn-lt"/>
            <a:cs typeface="Poppins"/>
          </a:defRPr>
        </a:defPPr>
      </a:lstStyle>
    </a:tx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ZoomRx">
    <a:dk1>
      <a:srgbClr val="000000"/>
    </a:dk1>
    <a:lt1>
      <a:srgbClr val="FFFFFF"/>
    </a:lt1>
    <a:dk2>
      <a:srgbClr val="1C1C2A"/>
    </a:dk2>
    <a:lt2>
      <a:srgbClr val="D5D5E9"/>
    </a:lt2>
    <a:accent1>
      <a:srgbClr val="1E41EB"/>
    </a:accent1>
    <a:accent2>
      <a:srgbClr val="38C7A5"/>
    </a:accent2>
    <a:accent3>
      <a:srgbClr val="795DED"/>
    </a:accent3>
    <a:accent4>
      <a:srgbClr val="FFCA41"/>
    </a:accent4>
    <a:accent5>
      <a:srgbClr val="EA4970"/>
    </a:accent5>
    <a:accent6>
      <a:srgbClr val="304079"/>
    </a:accent6>
    <a:hlink>
      <a:srgbClr val="1E41EB"/>
    </a:hlink>
    <a:folHlink>
      <a:srgbClr val="1E41EB"/>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2A7CE221433FF4B8E2784BF2F876291" ma:contentTypeVersion="20" ma:contentTypeDescription="Create a new document." ma:contentTypeScope="" ma:versionID="7d09923d6b79c36fbfa254d9b252aa78">
  <xsd:schema xmlns:xsd="http://www.w3.org/2001/XMLSchema" xmlns:xs="http://www.w3.org/2001/XMLSchema" xmlns:p="http://schemas.microsoft.com/office/2006/metadata/properties" xmlns:ns3="550c7b86-c40e-4e04-952e-a25c5e49521b" xmlns:ns4="56797ed7-3478-4f3c-93d3-b23e8566916c" targetNamespace="http://schemas.microsoft.com/office/2006/metadata/properties" ma:root="true" ma:fieldsID="32397e9f8a5b10f069ea75562e4574c2" ns3:_="" ns4:_="">
    <xsd:import namespace="550c7b86-c40e-4e04-952e-a25c5e49521b"/>
    <xsd:import namespace="56797ed7-3478-4f3c-93d3-b23e8566916c"/>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ObjectDetectorVersions" minOccurs="0"/>
                <xsd:element ref="ns3:MediaServiceAutoTags" minOccurs="0"/>
                <xsd:element ref="ns3:MediaServiceLocation" minOccurs="0"/>
                <xsd:element ref="ns3:MediaServiceGenerationTime" minOccurs="0"/>
                <xsd:element ref="ns3:MediaServiceEventHashCode" minOccurs="0"/>
                <xsd:element ref="ns3:MediaLengthInSeconds" minOccurs="0"/>
                <xsd:element ref="ns3:MediaServiceOCR" minOccurs="0"/>
                <xsd:element ref="ns3:_activity" minOccurs="0"/>
                <xsd:element ref="ns3:MigrationWizId" minOccurs="0"/>
                <xsd:element ref="ns3:MigrationWizIdPermissions" minOccurs="0"/>
                <xsd:element ref="ns3:MigrationWizIdVersion" minOccurs="0"/>
                <xsd:element ref="ns4:SharedWithUsers" minOccurs="0"/>
                <xsd:element ref="ns4:SharedWithDetails" minOccurs="0"/>
                <xsd:element ref="ns4:SharingHintHash" minOccurs="0"/>
                <xsd:element ref="ns3:MediaServiceSystemTag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0c7b86-c40e-4e04-952e-a25c5e49521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AutoTags" ma:index="12" nillable="true" ma:displayName="Tags" ma:internalName="MediaServiceAutoTags" ma:readOnly="true">
      <xsd:simpleType>
        <xsd:restriction base="dms:Text"/>
      </xsd:simpleType>
    </xsd:element>
    <xsd:element name="MediaServiceLocation" ma:index="13" nillable="true" ma:displayName="Location" ma:indexed="true"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OCR" ma:index="17" nillable="true" ma:displayName="Extracted Text" ma:internalName="MediaServiceOCR" ma:readOnly="true">
      <xsd:simpleType>
        <xsd:restriction base="dms:Note">
          <xsd:maxLength value="255"/>
        </xsd:restriction>
      </xsd:simpleType>
    </xsd:element>
    <xsd:element name="_activity" ma:index="18" nillable="true" ma:displayName="_activity" ma:hidden="true" ma:internalName="_activity">
      <xsd:simpleType>
        <xsd:restriction base="dms:Note"/>
      </xsd:simpleType>
    </xsd:element>
    <xsd:element name="MigrationWizId" ma:index="19" nillable="true" ma:displayName="MigrationWizId" ma:internalName="MigrationWizId">
      <xsd:simpleType>
        <xsd:restriction base="dms:Text"/>
      </xsd:simpleType>
    </xsd:element>
    <xsd:element name="MigrationWizIdPermissions" ma:index="20" nillable="true" ma:displayName="MigrationWizIdPermissions" ma:internalName="MigrationWizIdPermissions">
      <xsd:simpleType>
        <xsd:restriction base="dms:Text"/>
      </xsd:simpleType>
    </xsd:element>
    <xsd:element name="MigrationWizIdVersion" ma:index="21" nillable="true" ma:displayName="MigrationWizIdVersion" ma:internalName="MigrationWizIdVersion">
      <xsd:simpleType>
        <xsd:restriction base="dms:Text"/>
      </xsd:simpleType>
    </xsd:element>
    <xsd:element name="MediaServiceSystemTags" ma:index="25" nillable="true" ma:displayName="MediaServiceSystemTags" ma:hidden="true" ma:internalName="MediaServiceSystemTags" ma:readOnly="true">
      <xsd:simpleType>
        <xsd:restriction base="dms:Note"/>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6797ed7-3478-4f3c-93d3-b23e8566916c" elementFormDefault="qualified">
    <xsd:import namespace="http://schemas.microsoft.com/office/2006/documentManagement/types"/>
    <xsd:import namespace="http://schemas.microsoft.com/office/infopath/2007/PartnerControls"/>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element name="SharingHintHash" ma:index="2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igrationWizIdPermissions xmlns="550c7b86-c40e-4e04-952e-a25c5e49521b" xsi:nil="true"/>
    <MigrationWizIdVersion xmlns="550c7b86-c40e-4e04-952e-a25c5e49521b" xsi:nil="true"/>
    <MigrationWizId xmlns="550c7b86-c40e-4e04-952e-a25c5e49521b" xsi:nil="true"/>
    <_activity xmlns="550c7b86-c40e-4e04-952e-a25c5e49521b" xsi:nil="true"/>
  </documentManagement>
</p:properties>
</file>

<file path=customXml/itemProps1.xml><?xml version="1.0" encoding="utf-8"?>
<ds:datastoreItem xmlns:ds="http://schemas.openxmlformats.org/officeDocument/2006/customXml" ds:itemID="{C584A127-5A85-42F1-8AAA-275FFDB209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50c7b86-c40e-4e04-952e-a25c5e49521b"/>
    <ds:schemaRef ds:uri="56797ed7-3478-4f3c-93d3-b23e8566916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F939589-8974-412F-A3BC-44262A06303B}">
  <ds:schemaRefs>
    <ds:schemaRef ds:uri="http://schemas.microsoft.com/sharepoint/v3/contenttype/forms"/>
  </ds:schemaRefs>
</ds:datastoreItem>
</file>

<file path=customXml/itemProps3.xml><?xml version="1.0" encoding="utf-8"?>
<ds:datastoreItem xmlns:ds="http://schemas.openxmlformats.org/officeDocument/2006/customXml" ds:itemID="{B1AED793-32C8-47F8-8634-44B24669A1D2}">
  <ds:schemaRefs>
    <ds:schemaRef ds:uri="56797ed7-3478-4f3c-93d3-b23e8566916c"/>
    <ds:schemaRef ds:uri="http://schemas.microsoft.com/office/2006/documentManagement/types"/>
    <ds:schemaRef ds:uri="http://purl.org/dc/elements/1.1/"/>
    <ds:schemaRef ds:uri="http://schemas.microsoft.com/office/infopath/2007/PartnerControls"/>
    <ds:schemaRef ds:uri="http://purl.org/dc/terms/"/>
    <ds:schemaRef ds:uri="http://schemas.microsoft.com/office/2006/metadata/properties"/>
    <ds:schemaRef ds:uri="http://purl.org/dc/dcmitype/"/>
    <ds:schemaRef ds:uri="550c7b86-c40e-4e04-952e-a25c5e49521b"/>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10652</TotalTime>
  <Words>1589</Words>
  <Application>Microsoft Office PowerPoint</Application>
  <PresentationFormat>Widescreen</PresentationFormat>
  <Paragraphs>105</Paragraphs>
  <Slides>10</Slides>
  <Notes>3</Notes>
  <HiddenSlides>0</HiddenSlides>
  <MMClips>14</MMClips>
  <ScaleCrop>false</ScaleCrop>
  <HeadingPairs>
    <vt:vector size="4" baseType="variant">
      <vt:variant>
        <vt:lpstr>Theme</vt:lpstr>
      </vt:variant>
      <vt:variant>
        <vt:i4>9</vt:i4>
      </vt:variant>
      <vt:variant>
        <vt:lpstr>Slide Titles</vt:lpstr>
      </vt:variant>
      <vt:variant>
        <vt:i4>10</vt:i4>
      </vt:variant>
    </vt:vector>
  </HeadingPairs>
  <TitlesOfParts>
    <vt:vector size="19" baseType="lpstr">
      <vt:lpstr>Dark</vt:lpstr>
      <vt:lpstr>2_Gradients</vt:lpstr>
      <vt:lpstr>4_Dark</vt:lpstr>
      <vt:lpstr>1_Dark</vt:lpstr>
      <vt:lpstr>Light</vt:lpstr>
      <vt:lpstr>3_Dark</vt:lpstr>
      <vt:lpstr>1_Gradients</vt:lpstr>
      <vt:lpstr>1_Light</vt:lpstr>
      <vt:lpstr>2_Dark</vt:lpstr>
      <vt:lpstr>Five Key Unmet Needs in SLE (Lupus) Treatment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Manoj Hariharaputhiran</dc:creator>
  <cp:lastModifiedBy>Varsha Sundaram</cp:lastModifiedBy>
  <cp:revision>3</cp:revision>
  <dcterms:created xsi:type="dcterms:W3CDTF">2024-04-02T08:37:00Z</dcterms:created>
  <dcterms:modified xsi:type="dcterms:W3CDTF">2025-11-24T13:52:01Z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0x01010012A7CE221433FF4B8E2784BF2F876291</vt:lpwstr>
  </property>
</Properties>
</file>